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74" r:id="rId3"/>
    <p:sldId id="297" r:id="rId4"/>
    <p:sldId id="287" r:id="rId5"/>
    <p:sldId id="301" r:id="rId6"/>
    <p:sldId id="278" r:id="rId7"/>
    <p:sldId id="262" r:id="rId8"/>
    <p:sldId id="267" r:id="rId9"/>
    <p:sldId id="271" r:id="rId10"/>
    <p:sldId id="273" r:id="rId11"/>
    <p:sldId id="263" r:id="rId12"/>
    <p:sldId id="290" r:id="rId13"/>
    <p:sldId id="275" r:id="rId14"/>
    <p:sldId id="280" r:id="rId15"/>
    <p:sldId id="298" r:id="rId16"/>
    <p:sldId id="288" r:id="rId17"/>
    <p:sldId id="300" r:id="rId18"/>
    <p:sldId id="292" r:id="rId19"/>
    <p:sldId id="293" r:id="rId20"/>
    <p:sldId id="289" r:id="rId21"/>
    <p:sldId id="302" r:id="rId22"/>
    <p:sldId id="303" r:id="rId23"/>
    <p:sldId id="304" r:id="rId24"/>
    <p:sldId id="305" r:id="rId25"/>
    <p:sldId id="306" r:id="rId26"/>
    <p:sldId id="295" r:id="rId27"/>
    <p:sldId id="296" r:id="rId28"/>
    <p:sldId id="264" r:id="rId2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9040" tIns="49521" rIns="99040" bIns="49521" rtlCol="0"/>
          <a:lstStyle>
            <a:lvl1pPr algn="l">
              <a:defRPr sz="1300"/>
            </a:lvl1pPr>
          </a:lstStyle>
          <a:p>
            <a:endParaRPr lang="en-GB"/>
          </a:p>
        </p:txBody>
      </p:sp>
      <p:sp>
        <p:nvSpPr>
          <p:cNvPr id="3" name="Date Placeholder 2"/>
          <p:cNvSpPr>
            <a:spLocks noGrp="1"/>
          </p:cNvSpPr>
          <p:nvPr>
            <p:ph type="dt" sz="quarter" idx="1"/>
          </p:nvPr>
        </p:nvSpPr>
        <p:spPr>
          <a:xfrm>
            <a:off x="4021295" y="0"/>
            <a:ext cx="3076363" cy="511731"/>
          </a:xfrm>
          <a:prstGeom prst="rect">
            <a:avLst/>
          </a:prstGeom>
        </p:spPr>
        <p:txBody>
          <a:bodyPr vert="horz" lIns="99040" tIns="49521" rIns="99040" bIns="49521" rtlCol="0"/>
          <a:lstStyle>
            <a:lvl1pPr algn="r">
              <a:defRPr sz="1300"/>
            </a:lvl1pPr>
          </a:lstStyle>
          <a:p>
            <a:fld id="{24F9FD1D-28E5-43C3-96D9-78E04514A88E}" type="datetimeFigureOut">
              <a:rPr lang="en-US" smtClean="0"/>
              <a:pPr/>
              <a:t>10/27/2011</a:t>
            </a:fld>
            <a:endParaRPr lang="en-GB"/>
          </a:p>
        </p:txBody>
      </p:sp>
      <p:sp>
        <p:nvSpPr>
          <p:cNvPr id="4" name="Footer Placeholder 3"/>
          <p:cNvSpPr>
            <a:spLocks noGrp="1"/>
          </p:cNvSpPr>
          <p:nvPr>
            <p:ph type="ftr" sz="quarter" idx="2"/>
          </p:nvPr>
        </p:nvSpPr>
        <p:spPr>
          <a:xfrm>
            <a:off x="1" y="9721107"/>
            <a:ext cx="3076363" cy="511731"/>
          </a:xfrm>
          <a:prstGeom prst="rect">
            <a:avLst/>
          </a:prstGeom>
        </p:spPr>
        <p:txBody>
          <a:bodyPr vert="horz" lIns="99040" tIns="49521" rIns="99040" bIns="49521" rtlCol="0" anchor="b"/>
          <a:lstStyle>
            <a:lvl1pPr algn="l">
              <a:defRPr sz="1300"/>
            </a:lvl1pPr>
          </a:lstStyle>
          <a:p>
            <a:endParaRPr lang="en-GB"/>
          </a:p>
        </p:txBody>
      </p:sp>
      <p:sp>
        <p:nvSpPr>
          <p:cNvPr id="5" name="Slide Number Placeholder 4"/>
          <p:cNvSpPr>
            <a:spLocks noGrp="1"/>
          </p:cNvSpPr>
          <p:nvPr>
            <p:ph type="sldNum" sz="quarter" idx="3"/>
          </p:nvPr>
        </p:nvSpPr>
        <p:spPr>
          <a:xfrm>
            <a:off x="4021295" y="9721107"/>
            <a:ext cx="3076363" cy="511731"/>
          </a:xfrm>
          <a:prstGeom prst="rect">
            <a:avLst/>
          </a:prstGeom>
        </p:spPr>
        <p:txBody>
          <a:bodyPr vert="horz" lIns="99040" tIns="49521" rIns="99040" bIns="49521" rtlCol="0" anchor="b"/>
          <a:lstStyle>
            <a:lvl1pPr algn="r">
              <a:defRPr sz="1300"/>
            </a:lvl1pPr>
          </a:lstStyle>
          <a:p>
            <a:fld id="{0CD745F5-D66C-488E-87AE-49D6088D2B07}"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9040" tIns="49521" rIns="99040" bIns="49521" rtlCol="0"/>
          <a:lstStyle>
            <a:lvl1pPr algn="l">
              <a:defRPr sz="1300"/>
            </a:lvl1pPr>
          </a:lstStyle>
          <a:p>
            <a:endParaRPr lang="en-GB"/>
          </a:p>
        </p:txBody>
      </p:sp>
      <p:sp>
        <p:nvSpPr>
          <p:cNvPr id="3" name="Date Placeholder 2"/>
          <p:cNvSpPr>
            <a:spLocks noGrp="1"/>
          </p:cNvSpPr>
          <p:nvPr>
            <p:ph type="dt" idx="1"/>
          </p:nvPr>
        </p:nvSpPr>
        <p:spPr>
          <a:xfrm>
            <a:off x="4021295" y="0"/>
            <a:ext cx="3076363" cy="511731"/>
          </a:xfrm>
          <a:prstGeom prst="rect">
            <a:avLst/>
          </a:prstGeom>
        </p:spPr>
        <p:txBody>
          <a:bodyPr vert="horz" lIns="99040" tIns="49521" rIns="99040" bIns="49521" rtlCol="0"/>
          <a:lstStyle>
            <a:lvl1pPr algn="r">
              <a:defRPr sz="1300"/>
            </a:lvl1pPr>
          </a:lstStyle>
          <a:p>
            <a:fld id="{7369B55A-A10F-4207-95DB-64D1675D0333}" type="datetimeFigureOut">
              <a:rPr lang="en-US" smtClean="0"/>
              <a:pPr/>
              <a:t>10/27/2011</a:t>
            </a:fld>
            <a:endParaRPr lang="en-GB"/>
          </a:p>
        </p:txBody>
      </p:sp>
      <p:sp>
        <p:nvSpPr>
          <p:cNvPr id="4" name="Slide Image Placeholder 3"/>
          <p:cNvSpPr>
            <a:spLocks noGrp="1" noRot="1" noChangeAspect="1"/>
          </p:cNvSpPr>
          <p:nvPr>
            <p:ph type="sldImg" idx="2"/>
          </p:nvPr>
        </p:nvSpPr>
        <p:spPr>
          <a:xfrm>
            <a:off x="992188" y="769938"/>
            <a:ext cx="5114925" cy="3835400"/>
          </a:xfrm>
          <a:prstGeom prst="rect">
            <a:avLst/>
          </a:prstGeom>
          <a:noFill/>
          <a:ln w="12700">
            <a:solidFill>
              <a:prstClr val="black"/>
            </a:solidFill>
          </a:ln>
        </p:spPr>
        <p:txBody>
          <a:bodyPr vert="horz" lIns="99040" tIns="49521" rIns="99040" bIns="49521"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9040" tIns="49521" rIns="99040" bIns="4952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1107"/>
            <a:ext cx="3076363" cy="511731"/>
          </a:xfrm>
          <a:prstGeom prst="rect">
            <a:avLst/>
          </a:prstGeom>
        </p:spPr>
        <p:txBody>
          <a:bodyPr vert="horz" lIns="99040" tIns="49521" rIns="99040" bIns="49521" rtlCol="0" anchor="b"/>
          <a:lstStyle>
            <a:lvl1pPr algn="l">
              <a:defRPr sz="1300"/>
            </a:lvl1pPr>
          </a:lstStyle>
          <a:p>
            <a:endParaRPr lang="en-GB"/>
          </a:p>
        </p:txBody>
      </p:sp>
      <p:sp>
        <p:nvSpPr>
          <p:cNvPr id="7" name="Slide Number Placeholder 6"/>
          <p:cNvSpPr>
            <a:spLocks noGrp="1"/>
          </p:cNvSpPr>
          <p:nvPr>
            <p:ph type="sldNum" sz="quarter" idx="5"/>
          </p:nvPr>
        </p:nvSpPr>
        <p:spPr>
          <a:xfrm>
            <a:off x="4021295" y="9721107"/>
            <a:ext cx="3076363" cy="511731"/>
          </a:xfrm>
          <a:prstGeom prst="rect">
            <a:avLst/>
          </a:prstGeom>
        </p:spPr>
        <p:txBody>
          <a:bodyPr vert="horz" lIns="99040" tIns="49521" rIns="99040" bIns="49521" rtlCol="0" anchor="b"/>
          <a:lstStyle>
            <a:lvl1pPr algn="r">
              <a:defRPr sz="1300"/>
            </a:lvl1pPr>
          </a:lstStyle>
          <a:p>
            <a:fld id="{F77F4ADE-610F-48A8-A4AE-EFA63242F85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10</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11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7F4ADE-610F-48A8-A4AE-EFA63242F857}" type="slidenum">
              <a:rPr lang="en-GB" smtClean="0"/>
              <a:pPr/>
              <a:t>28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3BA7CA7-A9A6-48A9-B8EE-52F902610B16}" type="datetime1">
              <a:rPr lang="en-US" smtClean="0"/>
              <a:pPr/>
              <a:t>10/27/2011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8D4F3A-7186-4340-B7FA-CDFC6859B412}" type="slidenum">
              <a:rPr lang="en-GB" smtClean="0"/>
              <a:pPr/>
              <a:t>‹#›</a:t>
            </a:fld>
            <a:endParaRPr lang="en-GB"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7A8FE0-0A2C-4D59-BC15-1BF442A0B2BB}" type="datetime1">
              <a:rPr lang="en-US" smtClean="0"/>
              <a:pPr/>
              <a:t>10/27/2011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B5E3F-3CBD-4105-994D-EC0DEF5497FA}" type="datetime1">
              <a:rPr lang="en-US" smtClean="0"/>
              <a:pPr/>
              <a:t>10/27/2011</a:t>
            </a:fld>
            <a:endParaRPr lang="en-GB" dirty="0"/>
          </a:p>
        </p:txBody>
      </p:sp>
      <p:sp>
        <p:nvSpPr>
          <p:cNvPr id="5" name="Footer Placeholder 4"/>
          <p:cNvSpPr>
            <a:spLocks noGrp="1"/>
          </p:cNvSpPr>
          <p:nvPr>
            <p:ph type="ftr" sz="quarter" idx="11"/>
          </p:nvPr>
        </p:nvSpPr>
        <p:spPr>
          <a:xfrm>
            <a:off x="2640597" y="6377459"/>
            <a:ext cx="3836404" cy="365125"/>
          </a:xfrm>
        </p:spPr>
        <p:txBody>
          <a:bodyPr/>
          <a:lstStyle/>
          <a:p>
            <a:endParaRPr lang="en-GB" dirty="0"/>
          </a:p>
        </p:txBody>
      </p:sp>
      <p:sp>
        <p:nvSpPr>
          <p:cNvPr id="6" name="Slide Number Placeholder 5"/>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981FF-34DE-4F7B-A051-F5F7179B83EF}" type="datetime1">
              <a:rPr lang="en-US" smtClean="0"/>
              <a:pPr/>
              <a:t>10/27/2011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CE0BC1-2197-4A58-A0A1-9222ECB7FD28}" type="datetime1">
              <a:rPr lang="en-US" smtClean="0"/>
              <a:pPr/>
              <a:t>10/27/2011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ECC045-9AAD-45C5-B9CE-97F1CEAFA461}" type="datetime1">
              <a:rPr lang="en-US" smtClean="0"/>
              <a:pPr/>
              <a:t>10/27/2011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057E25-1FB6-484D-9393-7BD52BC5BCD7}" type="datetime1">
              <a:rPr lang="en-US" smtClean="0"/>
              <a:pPr/>
              <a:t>10/27/2011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F2FDA9-6DB6-4276-8ED1-07ADB7FC3871}" type="datetime1">
              <a:rPr lang="en-US" smtClean="0"/>
              <a:pPr/>
              <a:t>10/27/2011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478566-6D0F-422B-AF1B-5636B361C6E5}" type="datetime1">
              <a:rPr lang="en-US" smtClean="0"/>
              <a:pPr/>
              <a:t>10/27/2011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EC01F2-3323-402A-BB7A-F05E17B078AD}" type="datetime1">
              <a:rPr lang="en-US" smtClean="0"/>
              <a:pPr/>
              <a:t>10/27/2011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68D4F3A-7186-4340-B7FA-CDFC6859B412}" type="slidenum">
              <a:rPr lang="en-GB" smtClean="0"/>
              <a:pPr/>
              <a:t>‹#›</a:t>
            </a:fld>
            <a:endParaRPr lang="en-GB"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B75D8C4-EFAC-43B1-8B9D-F01C29169479}" type="datetime1">
              <a:rPr lang="en-US" smtClean="0"/>
              <a:pPr/>
              <a:t>10/27/2011</a:t>
            </a:fld>
            <a:endParaRPr lang="en-GB"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dirty="0"/>
          </a:p>
        </p:txBody>
      </p:sp>
      <p:sp>
        <p:nvSpPr>
          <p:cNvPr id="7" name="Slide Number Placeholder 6"/>
          <p:cNvSpPr>
            <a:spLocks noGrp="1"/>
          </p:cNvSpPr>
          <p:nvPr>
            <p:ph type="sldNum" sz="quarter" idx="12"/>
          </p:nvPr>
        </p:nvSpPr>
        <p:spPr>
          <a:xfrm>
            <a:off x="8339328" y="1170432"/>
            <a:ext cx="733864" cy="201168"/>
          </a:xfrm>
        </p:spPr>
        <p:txBody>
          <a:bodyPr/>
          <a:lstStyle/>
          <a:p>
            <a:fld id="{768D4F3A-7186-4340-B7FA-CDFC6859B412}"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F78BC62-26DB-4ED4-A625-48E8A7042ABD}" type="datetime1">
              <a:rPr lang="en-US" smtClean="0"/>
              <a:pPr/>
              <a:t>10/27/2011</a:t>
            </a:fld>
            <a:endParaRPr lang="en-GB"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68D4F3A-7186-4340-B7FA-CDFC6859B41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235" y="285728"/>
            <a:ext cx="8501045" cy="4555093"/>
          </a:xfrm>
          <a:prstGeom prst="rect">
            <a:avLst/>
          </a:prstGeom>
          <a:noFill/>
        </p:spPr>
        <p:txBody>
          <a:bodyPr wrap="square" rtlCol="0">
            <a:spAutoFit/>
          </a:bodyPr>
          <a:lstStyle/>
          <a:p>
            <a:pPr algn="ctr"/>
            <a:r>
              <a:rPr lang="en-US" sz="4400" noProof="1" smtClean="0">
                <a:latin typeface="T-THAKI" pitchFamily="2" charset="0"/>
              </a:rPr>
              <a:t>agClnjNocjc’/ lnjdnj[miU</a:t>
            </a:r>
          </a:p>
          <a:p>
            <a:pPr algn="ctr"/>
            <a:endParaRPr lang="en-US" sz="800" noProof="1" smtClean="0">
              <a:latin typeface="T-THAKI" pitchFamily="2" charset="0"/>
            </a:endParaRPr>
          </a:p>
          <a:p>
            <a:pPr algn="ctr"/>
            <a:r>
              <a:rPr lang="en-US" sz="4400" noProof="1" smtClean="0">
                <a:latin typeface="T-THAKI" pitchFamily="2" charset="0"/>
              </a:rPr>
              <a:t>lnjdnjwiHfRekYfcj;| pTma{kimj hcj{kf;po.KYapjehf</a:t>
            </a:r>
          </a:p>
          <a:p>
            <a:pPr algn="ctr"/>
            <a:endParaRPr lang="en-US" sz="800" noProof="1" smtClean="0">
              <a:latin typeface="T-THAKI" pitchFamily="2" charset="0"/>
            </a:endParaRPr>
          </a:p>
          <a:p>
            <a:pPr algn="ctr"/>
            <a:r>
              <a:rPr lang="en-US" sz="7200" noProof="1" smtClean="0">
                <a:latin typeface="T-THAKI" pitchFamily="2" charset="0"/>
              </a:rPr>
              <a:t>Bud%abiDmMfhcjtnj;</a:t>
            </a:r>
          </a:p>
          <a:p>
            <a:pPr algn="ctr"/>
            <a:endParaRPr lang="en-US" noProof="1" smtClean="0">
              <a:latin typeface="T-THAKI" pitchFamily="2" charset="0"/>
            </a:endParaRPr>
          </a:p>
          <a:p>
            <a:pPr algn="ctr"/>
            <a:r>
              <a:rPr lang="en-US" sz="4400" noProof="1" smtClean="0">
                <a:latin typeface="T-THAKI" pitchFamily="2" charset="0"/>
              </a:rPr>
              <a:t>apFtjsOj ( 12 )</a:t>
            </a:r>
          </a:p>
          <a:p>
            <a:pPr algn="ctr"/>
            <a:endParaRPr lang="en-US" sz="800" noProof="1" smtClean="0">
              <a:latin typeface="T-THAKI" pitchFamily="2" charset="0"/>
            </a:endParaRPr>
          </a:p>
          <a:p>
            <a:pPr algn="ctr"/>
            <a:r>
              <a:rPr lang="en-US" sz="4400" noProof="1" smtClean="0">
                <a:latin typeface="T-THAKI" pitchFamily="2" charset="0"/>
              </a:rPr>
              <a:t>( 29/ 10/ 2011 )</a:t>
            </a:r>
          </a:p>
        </p:txBody>
      </p:sp>
      <p:sp>
        <p:nvSpPr>
          <p:cNvPr id="6" name="TextBox 5"/>
          <p:cNvSpPr txBox="1"/>
          <p:nvPr/>
        </p:nvSpPr>
        <p:spPr>
          <a:xfrm>
            <a:off x="1214414" y="5715016"/>
            <a:ext cx="6983002" cy="461665"/>
          </a:xfrm>
          <a:prstGeom prst="rect">
            <a:avLst/>
          </a:prstGeom>
          <a:noFill/>
        </p:spPr>
        <p:txBody>
          <a:bodyPr wrap="none" rtlCol="0">
            <a:spAutoFit/>
          </a:bodyPr>
          <a:lstStyle/>
          <a:p>
            <a:r>
              <a:rPr lang="en-US" sz="2400" noProof="1" smtClean="0">
                <a:latin typeface="Zawgyi-One" pitchFamily="34" charset="0"/>
                <a:cs typeface="Zawgyi-One" pitchFamily="34" charset="0"/>
              </a:rPr>
              <a:t>နေမာ တႆ ဘဂ၀ေတာ အရဟေတာ သမၼာသ</a:t>
            </a:r>
            <a:r>
              <a:rPr lang="en-GB" sz="2400" noProof="1" smtClean="0">
                <a:latin typeface="Zawgyi-One" pitchFamily="34" charset="0"/>
                <a:cs typeface="Zawgyi-One" pitchFamily="34" charset="0"/>
              </a:rPr>
              <a:t>မၺဳဒၶႆ</a:t>
            </a:r>
            <a:endParaRPr lang="en-GB" sz="2400" noProof="1">
              <a:latin typeface="Zawgyi-One" pitchFamily="34" charset="0"/>
              <a:cs typeface="Zawgyi-One" pitchFamily="34" charset="0"/>
            </a:endParaRPr>
          </a:p>
        </p:txBody>
      </p:sp>
      <p:sp>
        <p:nvSpPr>
          <p:cNvPr id="7" name="Slide Number Placeholder 6"/>
          <p:cNvSpPr>
            <a:spLocks noGrp="1"/>
          </p:cNvSpPr>
          <p:nvPr>
            <p:ph type="sldNum" sz="quarter" idx="12"/>
          </p:nvPr>
        </p:nvSpPr>
        <p:spPr/>
        <p:txBody>
          <a:bodyPr/>
          <a:lstStyle/>
          <a:p>
            <a:fld id="{768D4F3A-7186-4340-B7FA-CDFC6859B412}" type="slidenum">
              <a:rPr lang="en-GB" smtClean="0"/>
              <a:pPr/>
              <a:t>1</a:t>
            </a:fld>
            <a:endParaRPr lang="en-GB"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142844" y="1571612"/>
            <a:ext cx="8786874" cy="5000660"/>
          </a:xfrm>
        </p:spPr>
        <p:txBody>
          <a:bodyPr>
            <a:normAutofit fontScale="92500"/>
          </a:bodyPr>
          <a:lstStyle/>
          <a:p>
            <a:pPr algn="just">
              <a:buNone/>
            </a:pPr>
            <a:r>
              <a:rPr lang="en-US" sz="1800" b="1" noProof="1" smtClean="0">
                <a:latin typeface="Zawgyi-One" pitchFamily="34" charset="0"/>
                <a:cs typeface="Zawgyi-One" pitchFamily="34" charset="0"/>
              </a:rPr>
              <a:t>	</a:t>
            </a:r>
            <a:r>
              <a:rPr lang="en-US" sz="2200" b="1" noProof="1" smtClean="0">
                <a:latin typeface="Zawgyi-One" pitchFamily="34" charset="0"/>
                <a:cs typeface="Zawgyi-One" pitchFamily="34" charset="0"/>
              </a:rPr>
              <a:t>မုဒိတာ အတု</a:t>
            </a:r>
          </a:p>
          <a:p>
            <a:pPr algn="just">
              <a:buNone/>
            </a:pPr>
            <a:endParaRPr lang="en-US" sz="900" b="1" noProof="1"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တစ္ရံတစ္ခါ၌ကား မိမိႏွင့္စပ္သူတုိ႔ သမၸတၱိ ဆုိက္ေနသည္ကုိ ျမင္ရ၍ ၀မ္းသာအားရ ျဖစ္ တတ္္ၾကသည္။ ထုိအျဖစ္ကား မုဒိတာႏွင့္ဆင္တူရုိးမွား တဏွာေလာဘ မကင္းေသာ ႏွစ္သက္ျခင္း ပီတိ-ေသာမန</a:t>
            </a:r>
            <a:r>
              <a:rPr lang="en-US" sz="1800" noProof="1" smtClean="0">
                <a:latin typeface="Zawgyi-One" pitchFamily="34" charset="0"/>
                <a:cs typeface="Zawgyi-One" pitchFamily="34" charset="0"/>
              </a:rPr>
              <a:t>ႆမ</a:t>
            </a:r>
            <a:r>
              <a:rPr lang="en-US" sz="1800" noProof="1" smtClean="0">
                <a:latin typeface="Zawgyi-One" pitchFamily="34" charset="0"/>
                <a:cs typeface="Zawgyi-One" pitchFamily="34" charset="0"/>
              </a:rPr>
              <a:t>်ားတည္း၊ ႏွစ္သက္ရုံတြင္သာမက အလြန္အမင္း အားရလွ၍ မ်က္ရည္ပင္ က် လာတတ္ပါေသးသည္။ ဤကဲ႔သုိ႔ျဖစ္ျခင္းကုိ “မုဒိတာအတု” ဟုမွတ္ပါ။ သုိ႔ေသာ္ ထုိသုိ႔ျဖစ္တုိင္း လည္း မုဒိတာအစစ္ မဟုတ္ဟု မဆုိလုိ။ အခါမ်ားစြာပင္ မုဒိတာ အစစ္လည္းျဖစ္ပါေပလိမ့္မည္။ </a:t>
            </a:r>
            <a:endParaRPr lang="en-GB" sz="1800" noProof="1" smtClean="0"/>
          </a:p>
          <a:p>
            <a:pPr algn="just">
              <a:lnSpc>
                <a:spcPct val="150000"/>
              </a:lnSpc>
              <a:buNone/>
            </a:pPr>
            <a:endParaRPr lang="en-US" sz="900" noProof="1"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မုဒိတာဟာ </a:t>
            </a:r>
            <a:r>
              <a:rPr lang="en-GB" sz="1800" noProof="1" smtClean="0"/>
              <a:t>ဣႆာရ့ဲ ဆန္႔က်င္ဘက္၊ ဣႆာကေတာ့ သူမ်ားေကာင္းစားတာကုိ မနာလုိဘူး၊ မုဒိတာက သူမ်ား ေကာင္းစားတာကုိ ၀မ္းသာတယ္။ ကရုဏာျဖစ္ဖုိ႔လြယ္တယ္၊ မုဒိတာျဖစ္ဖုိ႔ခက္ တယ္။ ၿပီးေတာ့ ဒါေလးေတြဟာ သိပ္သိမ့္ေမြ႔တယ္၊ စိတ္ထဲမွာ ျဖစ္မွန္းမသိ ျဖစ္သြားတာ။ အဘိဓမၼာ နားလည္ရင္ေတာ့ ကုိယ့္စိတ္ထဲ ဘာေတြျဖစ္တယ္ဆုိတာ သိၿပီး မေကာင္းတဲ႔စိတ္ကုိ စိစစ္ႏုိင္တာ ေပါ့။ ငါရပ္မွပဲ၊ အကုသုိလ</a:t>
            </a:r>
            <a:r>
              <a:rPr lang="en-GB" sz="1800" noProof="1" smtClean="0"/>
              <a:t>္ဟ</a:t>
            </a:r>
            <a:r>
              <a:rPr lang="en-GB" sz="1800" noProof="1" smtClean="0"/>
              <a:t>ာ မေကာင္းက်ဳိးေပးတယ္ ဆုိတာသိၿပီး ေရွာင္ႏုိင္တယ္ေပါ့။ </a:t>
            </a:r>
            <a:endParaRPr lang="en-US" sz="1800" noProof="1" smtClean="0">
              <a:latin typeface="Zawgyi-One" pitchFamily="34" charset="0"/>
              <a:cs typeface="Zawgyi-One" pitchFamily="34" charset="0"/>
            </a:endParaRPr>
          </a:p>
        </p:txBody>
      </p:sp>
      <p:sp>
        <p:nvSpPr>
          <p:cNvPr id="8" name="Slide Number Placeholder 7"/>
          <p:cNvSpPr>
            <a:spLocks noGrp="1"/>
          </p:cNvSpPr>
          <p:nvPr>
            <p:ph type="sldNum" sz="quarter" idx="12"/>
          </p:nvPr>
        </p:nvSpPr>
        <p:spPr/>
        <p:txBody>
          <a:bodyPr/>
          <a:lstStyle/>
          <a:p>
            <a:fld id="{768D4F3A-7186-4340-B7FA-CDFC6859B412}"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14282" y="1571612"/>
            <a:ext cx="8715436" cy="5000660"/>
          </a:xfrm>
        </p:spPr>
        <p:txBody>
          <a:bodyPr>
            <a:noAutofit/>
          </a:bodyPr>
          <a:lstStyle/>
          <a:p>
            <a:pPr algn="just">
              <a:buFont typeface="Wingdings" pitchFamily="2" charset="2"/>
              <a:buChar char="q"/>
            </a:pPr>
            <a:r>
              <a:rPr lang="en-GB" sz="2400" b="1" noProof="1" smtClean="0">
                <a:latin typeface="Zawgyi-One" pitchFamily="34" charset="0"/>
                <a:cs typeface="Zawgyi-One" pitchFamily="34" charset="0"/>
              </a:rPr>
              <a:t>ဥေပကၡာ</a:t>
            </a:r>
            <a:r>
              <a:rPr lang="en-US" sz="2400" b="1" noProof="1" smtClean="0">
                <a:latin typeface="Zawgyi-One" pitchFamily="34" charset="0"/>
                <a:cs typeface="Zawgyi-One" pitchFamily="34" charset="0"/>
              </a:rPr>
              <a:t>အေၾကာင္း သိေကာင္းစရ</a:t>
            </a:r>
            <a:r>
              <a:rPr lang="en-US" sz="2400" b="1" noProof="1" smtClean="0">
                <a:latin typeface="Zawgyi-One" pitchFamily="34" charset="0"/>
                <a:cs typeface="Zawgyi-One" pitchFamily="34" charset="0"/>
              </a:rPr>
              <a:t>ာ</a:t>
            </a:r>
            <a:endParaRPr lang="en-US" sz="800" noProof="1" smtClean="0">
              <a:latin typeface="Zawgyi-One" pitchFamily="34" charset="0"/>
              <a:cs typeface="Zawgyi-One" pitchFamily="34" charset="0"/>
            </a:endParaRPr>
          </a:p>
          <a:p>
            <a:pPr algn="just">
              <a:lnSpc>
                <a:spcPct val="150000"/>
              </a:lnSpc>
              <a:buNone/>
            </a:pPr>
            <a:endParaRPr lang="en-GB" sz="900" noProof="1" smtClean="0">
              <a:latin typeface="Zawgyi-One" pitchFamily="34" charset="0"/>
              <a:cs typeface="Zawgyi-One" pitchFamily="34" charset="0"/>
            </a:endParaRPr>
          </a:p>
          <a:p>
            <a:pPr algn="just">
              <a:lnSpc>
                <a:spcPct val="150000"/>
              </a:lnSpc>
              <a:buFont typeface="Wingdings" pitchFamily="2" charset="2"/>
              <a:buChar char="Ø"/>
            </a:pPr>
            <a:r>
              <a:rPr lang="en-GB" sz="1400" noProof="1" smtClean="0">
                <a:latin typeface="Zawgyi-One" pitchFamily="34" charset="0"/>
                <a:cs typeface="Zawgyi-One" pitchFamily="34" charset="0"/>
              </a:rPr>
              <a:t>သတၱ၀ါတုိ႔အေပၚ၌ လ်စ္လ်ဴရွဳျခင္းသေဘာသည္ ဥေပကၡာတည္း။ ထုိ႔ေၾကာင့္ </a:t>
            </a:r>
            <a:r>
              <a:rPr lang="en-US" sz="1400" noProof="1" smtClean="0">
                <a:latin typeface="Zawgyi-One" pitchFamily="34" charset="0"/>
                <a:cs typeface="Zawgyi-One" pitchFamily="34" charset="0"/>
              </a:rPr>
              <a:t>“ရွဳသည္လ်စ္လ်ဴ၊ ေပကၡျပဳေလာ့” ဟုဆုိသည္။ (ဤဥေပကၡာကုိ အဘိဓမၼာက်မ္းမ်ား၌ “</a:t>
            </a:r>
            <a:r>
              <a:rPr lang="en-GB" sz="1400" noProof="1" smtClean="0">
                <a:latin typeface="Zawgyi-One" pitchFamily="34" charset="0"/>
                <a:cs typeface="Zawgyi-One" pitchFamily="34" charset="0"/>
              </a:rPr>
              <a:t>တၾတမဇၥ်တၱ</a:t>
            </a:r>
            <a:r>
              <a:rPr lang="en-GB" sz="1400" noProof="1" smtClean="0">
                <a:latin typeface="Zawgyi-One" pitchFamily="34" charset="0"/>
                <a:cs typeface="Zawgyi-One" pitchFamily="34" charset="0"/>
              </a:rPr>
              <a:t>တ</a:t>
            </a:r>
            <a:r>
              <a:rPr lang="en-GB" sz="1400" noProof="1" smtClean="0">
                <a:latin typeface="Zawgyi-One" pitchFamily="34" charset="0"/>
                <a:cs typeface="Zawgyi-One" pitchFamily="34" charset="0"/>
              </a:rPr>
              <a:t>ာ ေစတသိက္</a:t>
            </a:r>
            <a:r>
              <a:rPr lang="en-US" sz="1400" noProof="1" smtClean="0">
                <a:latin typeface="Zawgyi-One" pitchFamily="34" charset="0"/>
                <a:cs typeface="Zawgyi-One" pitchFamily="34" charset="0"/>
              </a:rPr>
              <a:t>” ဟုေခၚသည္။) လ်စ္လ်ဴရွဳဟူသည္ ေမတၱာကဲ႔သုိ႔ ခ်စ္လည္းမခ်စ္၊ ကရုဏာကဲ႔သုိ႔ မသနားလည္း မသနား၊ မုဒိတာကဲ႔သုိ႔ ၀မ္းလည္းမေျမာက္၊ ေဒါသကဲ႔သုိ႔ မုန္းလည္း မမုန္းဘဲ “မေကာင္းလည္း သူ႔ကံ၊ ေကာင္းလည္းသူ႔ကံ” ဟု ကမၼသကာ ခ်ထားျခင္းတည္း။ (ကမၼ-မိမိျပဳအပ္ေသာ ကံသာ + သက-မိမိဥစၥာျဖစ္သည္ ဟုသေဘာထားျခင္း)</a:t>
            </a:r>
          </a:p>
          <a:p>
            <a:pPr algn="just">
              <a:lnSpc>
                <a:spcPct val="150000"/>
              </a:lnSpc>
              <a:buFont typeface="Wingdings" pitchFamily="2" charset="2"/>
              <a:buChar char="Ø"/>
            </a:pPr>
            <a:endParaRPr lang="en-US" sz="1400" noProof="1" smtClean="0">
              <a:latin typeface="Zawgyi-One" pitchFamily="34" charset="0"/>
              <a:cs typeface="Zawgyi-One" pitchFamily="34" charset="0"/>
            </a:endParaRPr>
          </a:p>
          <a:p>
            <a:pPr algn="just">
              <a:lnSpc>
                <a:spcPct val="150000"/>
              </a:lnSpc>
              <a:buFont typeface="Wingdings" pitchFamily="2" charset="2"/>
              <a:buChar char="Ø"/>
            </a:pPr>
            <a:r>
              <a:rPr lang="en-US" sz="1400" noProof="1" smtClean="0">
                <a:latin typeface="Zawgyi-One" pitchFamily="34" charset="0"/>
                <a:cs typeface="Zawgyi-One" pitchFamily="34" charset="0"/>
              </a:rPr>
              <a:t>ယခုကာလ၌ ေျပာဆုိဆုံးမ၍ မရေသာ တပည့္သားသမီးမ်ားကုိ “လ်စ္လ်ဴရွဳထားသည္”ဟုေျပာၾက၏၊ ထုိသုိ႔ လ်စ္လ်ဴရွဳျခင္းကား တပည့္ (သုိ႔မဟုတ္) သားသမီးကုိ စိတ္၌ထည့္၍ မစဥ္းစားေတာ့ဘဲ ေကာင္းသည္ျဖစ္ေစ၊ ဆုိးသည္ျဖစ္ေစ ေနခ်င္သလုိ ေနပေစဟု ပစ္စလက္ခတ္ထားျခင္းတည္း။ ထုိပစ္စလက္ခတ္ထားျခင္းသည္ ဤေနရာ၌ျပေနေသာ ဥေပကၡာမ်ဳိးမဟုတ္။ ဤဥေပကၡာ၏ လ်စ္လ်ဴရွဳျခင္းကား စိတ္ထဲမွာ ထည့္၍ စဥ္းစားပါေသးသည္။ သုိ႔ေသာ္ အမုန္းဘက္သုိ႔လည္း မေရာက္ေစ၊ အခ်စ္ဘက္သုိ႔လည္း မေရာက္ေစဘဲ အလယ္အလတ္ စိတ္ထား၍ ရွဳစား ႏုိင္ေသာ သေဘာတည္း။ ဤဥေပကၡာသည္ သာမန္လူတုိ႔၌ ျဖစ္ႏုိင္ပါ၏။ စ်ာန္ရေအာင္ ရွဳေသာ ဥေပကၡာက ေမတၱာ၊ ကရုဏာ၊ မုဒိတာ တစ္ပါးပါးျဖင့္ တရားေပါက္ၿပီးသူ၌သာ တုိးတက္အားထုတ္မွ ျဖစ္ႏုိင္ပါသည္။ </a:t>
            </a:r>
            <a:endParaRPr lang="en-US" sz="1400" noProof="1" smtClean="0">
              <a:latin typeface="Zawgyi-One" pitchFamily="34" charset="0"/>
              <a:cs typeface="Zawgyi-One" pitchFamily="34" charset="0"/>
            </a:endParaRPr>
          </a:p>
          <a:p>
            <a:pPr algn="just">
              <a:lnSpc>
                <a:spcPct val="150000"/>
              </a:lnSpc>
              <a:buNone/>
            </a:pPr>
            <a:endParaRPr lang="en-US" sz="800" noProof="1" smtClean="0">
              <a:latin typeface="Zawgyi-One" pitchFamily="34" charset="0"/>
              <a:cs typeface="Zawgyi-One" pitchFamily="34" charset="0"/>
            </a:endParaRPr>
          </a:p>
          <a:p>
            <a:pPr>
              <a:lnSpc>
                <a:spcPct val="150000"/>
              </a:lnSpc>
              <a:buNone/>
            </a:pPr>
            <a:endParaRPr lang="en-US" sz="1600" noProof="1" smtClean="0">
              <a:latin typeface="Zawgyi-One" pitchFamily="34" charset="0"/>
              <a:cs typeface="Zawgyi-One" pitchFamily="34" charset="0"/>
            </a:endParaRPr>
          </a:p>
        </p:txBody>
      </p:sp>
      <p:sp>
        <p:nvSpPr>
          <p:cNvPr id="5" name="Slide Number Placeholder 4"/>
          <p:cNvSpPr>
            <a:spLocks noGrp="1"/>
          </p:cNvSpPr>
          <p:nvPr>
            <p:ph type="sldNum" sz="quarter" idx="12"/>
          </p:nvPr>
        </p:nvSpPr>
        <p:spPr/>
        <p:txBody>
          <a:bodyPr/>
          <a:lstStyle/>
          <a:p>
            <a:fld id="{768D4F3A-7186-4340-B7FA-CDFC6859B412}"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အေထြေထြ ဗဟုသုတ</a:t>
            </a:r>
            <a:endParaRPr lang="en-GB" sz="3200" dirty="0"/>
          </a:p>
        </p:txBody>
      </p:sp>
      <p:sp>
        <p:nvSpPr>
          <p:cNvPr id="3" name="Content Placeholder 2"/>
          <p:cNvSpPr>
            <a:spLocks noGrp="1"/>
          </p:cNvSpPr>
          <p:nvPr>
            <p:ph idx="1"/>
          </p:nvPr>
        </p:nvSpPr>
        <p:spPr>
          <a:xfrm>
            <a:off x="142844" y="1643050"/>
            <a:ext cx="8858312" cy="4929221"/>
          </a:xfrm>
        </p:spPr>
        <p:txBody>
          <a:bodyPr>
            <a:normAutofit/>
          </a:bodyPr>
          <a:lstStyle/>
          <a:p>
            <a:pPr algn="just">
              <a:buFont typeface="Wingdings" pitchFamily="2" charset="2"/>
              <a:buChar char="q"/>
            </a:pPr>
            <a:r>
              <a:rPr lang="en-US" sz="2400" b="1" noProof="1" smtClean="0">
                <a:latin typeface="Zawgyi-One" pitchFamily="34" charset="0"/>
                <a:cs typeface="Zawgyi-One" pitchFamily="34" charset="0"/>
              </a:rPr>
              <a:t>အမွန္ေမတၱာပုိ႔နည္း</a:t>
            </a:r>
            <a:endParaRPr lang="en-US" sz="2400" b="1" noProof="1" smtClean="0">
              <a:latin typeface="Zawgyi-One" pitchFamily="34" charset="0"/>
              <a:cs typeface="Zawgyi-One" pitchFamily="34" charset="0"/>
            </a:endParaRPr>
          </a:p>
          <a:p>
            <a:pPr algn="just">
              <a:lnSpc>
                <a:spcPct val="150000"/>
              </a:lnSpc>
              <a:buNone/>
            </a:pPr>
            <a:endParaRPr lang="en-US" sz="800" noProof="1" smtClean="0">
              <a:latin typeface="Zawgyi-One" pitchFamily="34" charset="0"/>
              <a:cs typeface="Zawgyi-One" pitchFamily="34" charset="0"/>
            </a:endParaRPr>
          </a:p>
          <a:p>
            <a:pPr algn="just">
              <a:lnSpc>
                <a:spcPct val="150000"/>
              </a:lnSpc>
              <a:buFont typeface="Wingdings" pitchFamily="2" charset="2"/>
              <a:buChar char="Ø"/>
            </a:pPr>
            <a:r>
              <a:rPr lang="en-US" sz="1600" noProof="1" smtClean="0">
                <a:latin typeface="Zawgyi-One" pitchFamily="34" charset="0"/>
                <a:cs typeface="Zawgyi-One" pitchFamily="34" charset="0"/>
              </a:rPr>
              <a:t>သတၱ၀ါအမ်ားကုိျဖစ္ေစ၊ တစ္ေယာက္ေယာက္ကုိျဖစ္ေစ ရည္စူး၍ ထုိသူ၏ စီးပြားခ်မ္းသာကုိ လုိလားမွ သာ ထုိသူ႔အထံသုိ႔ ေမတၱာပုိ႔ရာေရာက္၏။ ေတြးခ်င္ရာေတြး၊ ၾကံခ်င္ရာ ၾကံၿပီးလွ်င္ မိမိႏွဳတ္တက္ရေန ေသာ “အေ၀ရာ ေဟာ</a:t>
            </a:r>
            <a:r>
              <a:rPr lang="en-GB" sz="1600" dirty="0" smtClean="0"/>
              <a:t>ႏၲဳ</a:t>
            </a:r>
            <a:r>
              <a:rPr lang="en-US" sz="1600" noProof="1" smtClean="0">
                <a:latin typeface="Zawgyi-One" pitchFamily="34" charset="0"/>
                <a:cs typeface="Zawgyi-One" pitchFamily="34" charset="0"/>
              </a:rPr>
              <a:t>” စသည္ကုိ ရြတ္ဆုိေနေသာ္လည္း အမွန္ေမတၱာပုိ႔ရာမေရာက္၊ ထုိ႔ေၾကာင့္ မိမိ နားလည္ေသာ (ဆုိလုိရင္းအဓိပၸါယ္မွာ မိမိစိတ္မွာ ေပၚမလာေသာ) ပါဠိျဖင့္ “အေ၀ရာ ေဟာ</a:t>
            </a:r>
            <a:r>
              <a:rPr lang="en-GB" sz="1600" dirty="0" smtClean="0"/>
              <a:t>ႏၲဳ</a:t>
            </a:r>
            <a:r>
              <a:rPr lang="en-US" sz="1600" noProof="1" smtClean="0">
                <a:latin typeface="Zawgyi-One" pitchFamily="34" charset="0"/>
                <a:cs typeface="Zawgyi-One" pitchFamily="34" charset="0"/>
              </a:rPr>
              <a:t>” </a:t>
            </a:r>
            <a:r>
              <a:rPr lang="en-US" sz="1600" noProof="1" smtClean="0">
                <a:latin typeface="Zawgyi-One" pitchFamily="34" charset="0"/>
                <a:cs typeface="Zawgyi-One" pitchFamily="34" charset="0"/>
              </a:rPr>
              <a:t>စသည္ဆုိ </a:t>
            </a:r>
            <a:r>
              <a:rPr lang="en-GB" sz="1600" noProof="1" smtClean="0">
                <a:latin typeface="Zawgyi-One" pitchFamily="34" charset="0"/>
                <a:cs typeface="Zawgyi-One" pitchFamily="34" charset="0"/>
              </a:rPr>
              <a:t>၍ပုိ႔ျခင္းထက္ ျမန္မာလုိပုိ႔ျခင္းကသာ လုိရင္းက်ဖြယ္ရွိသည္။ ထုိ႔ေၾကာင့္ ေမတၱာပုိ႔လုိသူ၏ နာမည္သြင္းၿပီး လွ်င္ </a:t>
            </a:r>
            <a:r>
              <a:rPr lang="en-US" sz="1600" noProof="1" smtClean="0">
                <a:latin typeface="Zawgyi-One" pitchFamily="34" charset="0"/>
                <a:cs typeface="Zawgyi-One" pitchFamily="34" charset="0"/>
              </a:rPr>
              <a:t>“ငါ၏မိခင္သည္ ေဘးရန္ကင္းကြာ၊ စိတ္ခ်မ္းသာ၍၊ ကုိယ္ပါခံ႔က်န္း၊ လြန္ရႊင္လန္းလ်က္၊ ခ်မ္းေျမ့သာ ခ်ဳိ၊ မိမိကုိယ္လွ်င္၊ အသက္ရွည္ေအာင္ ေဆာင္ရြက္ႏုိင္ပါေစ” ဟုစိတ္ပါလက္ပါ ရြတ္ဆုိ၍ ပုိ႔သင့္သည္။ ဖခင္ကုိ ပုိ႔ရာ၌ “ငါ၏ဖခင္သည္”၊ ဆရာကုိပုိ႔ရာ၌ “ငါ၏ဆရာသည္” ဟုေျပာင္းလဲ၍ ဆုိပါ။ သတၱ၀ါအားလုံး ကုိ သိမ္းက်ဳံး၍ပုိ႔ရာ၌ “သတၱ၀ါဟူသမွ်” ဟုဆုိပါ။ ဤနည္းကား ပါဠိအတုိင္း တုိက္ရုိက္ ျမန္မာျပန္ျခင္း တည္း။ </a:t>
            </a:r>
            <a:endParaRPr lang="en-GB" sz="1600" noProof="1" smtClean="0"/>
          </a:p>
        </p:txBody>
      </p:sp>
      <p:sp>
        <p:nvSpPr>
          <p:cNvPr id="4" name="Slide Number Placeholder 3"/>
          <p:cNvSpPr>
            <a:spLocks noGrp="1"/>
          </p:cNvSpPr>
          <p:nvPr>
            <p:ph type="sldNum" sz="quarter" idx="12"/>
          </p:nvPr>
        </p:nvSpPr>
        <p:spPr/>
        <p:txBody>
          <a:bodyPr/>
          <a:lstStyle/>
          <a:p>
            <a:fld id="{768D4F3A-7186-4340-B7FA-CDFC6859B412}"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အေထြေထြ ဗဟုသုတ</a:t>
            </a:r>
            <a:endParaRPr lang="en-GB" sz="3200" dirty="0"/>
          </a:p>
        </p:txBody>
      </p:sp>
      <p:sp>
        <p:nvSpPr>
          <p:cNvPr id="3" name="Content Placeholder 2"/>
          <p:cNvSpPr>
            <a:spLocks noGrp="1"/>
          </p:cNvSpPr>
          <p:nvPr>
            <p:ph idx="1"/>
          </p:nvPr>
        </p:nvSpPr>
        <p:spPr>
          <a:xfrm>
            <a:off x="285720" y="1643051"/>
            <a:ext cx="8572560" cy="4857783"/>
          </a:xfrm>
        </p:spPr>
        <p:txBody>
          <a:bodyPr>
            <a:normAutofit/>
          </a:bodyPr>
          <a:lstStyle/>
          <a:p>
            <a:pPr algn="just">
              <a:buFont typeface="Wingdings" pitchFamily="2" charset="2"/>
              <a:buChar char="q"/>
            </a:pPr>
            <a:r>
              <a:rPr lang="en-US" sz="2400" b="1" noProof="1" smtClean="0">
                <a:latin typeface="Zawgyi-One" pitchFamily="34" charset="0"/>
                <a:cs typeface="Zawgyi-One" pitchFamily="34" charset="0"/>
              </a:rPr>
              <a:t>ကရုဏာပ</a:t>
            </a:r>
            <a:r>
              <a:rPr lang="en-US" sz="2400" b="1" noProof="1" smtClean="0">
                <a:latin typeface="Zawgyi-One" pitchFamily="34" charset="0"/>
                <a:cs typeface="Zawgyi-One" pitchFamily="34" charset="0"/>
              </a:rPr>
              <a:t>ုိ႔နည္း</a:t>
            </a:r>
          </a:p>
          <a:p>
            <a:pPr>
              <a:lnSpc>
                <a:spcPct val="150000"/>
              </a:lnSpc>
              <a:buNone/>
            </a:pPr>
            <a:endParaRPr lang="en-GB" sz="1600" b="1" noProof="1" smtClean="0">
              <a:latin typeface="Zawgyi-One" pitchFamily="34" charset="0"/>
              <a:cs typeface="Zawgyi-One" pitchFamily="34" charset="0"/>
            </a:endParaRPr>
          </a:p>
          <a:p>
            <a:pPr algn="just">
              <a:lnSpc>
                <a:spcPct val="150000"/>
              </a:lnSpc>
              <a:buFont typeface="Wingdings" pitchFamily="2" charset="2"/>
              <a:buChar char="Ø"/>
            </a:pPr>
            <a:r>
              <a:rPr lang="en-GB" sz="1800" noProof="1" smtClean="0">
                <a:latin typeface="Zawgyi-One" pitchFamily="34" charset="0"/>
                <a:cs typeface="Zawgyi-One" pitchFamily="34" charset="0"/>
              </a:rPr>
              <a:t>ကရုဏာ၏သေဘာကား ဆင္းရဲေနသူကုိ ျမင္ရ ၾကားရေသာအခါ ထုိဒုကၡမွ လြတ္ေစ လုိျခင္း၊ ကယ္ဆယ္လုိျခင္းသေဘာျဖစ္၏။ ထုိ႔ေၾကာင့္ ကရုဏာပုိ႔ရာ၌ ပါဠိလုိ </a:t>
            </a:r>
            <a:r>
              <a:rPr lang="en-US" sz="1800" noProof="1" smtClean="0">
                <a:latin typeface="Zawgyi-One" pitchFamily="34" charset="0"/>
                <a:cs typeface="Zawgyi-One" pitchFamily="34" charset="0"/>
              </a:rPr>
              <a:t>“ဒုကၡာ မုစၥ</a:t>
            </a:r>
            <a:r>
              <a:rPr lang="en-GB" sz="1800" dirty="0" smtClean="0"/>
              <a:t>ႏၲဳ</a:t>
            </a:r>
            <a:r>
              <a:rPr lang="en-US" sz="1800" noProof="1" smtClean="0">
                <a:latin typeface="Zawgyi-One" pitchFamily="34" charset="0"/>
                <a:cs typeface="Zawgyi-One" pitchFamily="34" charset="0"/>
              </a:rPr>
              <a:t>” ျမန္မာလုိ “ယခုေရာက္ ရွိေနေသာ ဒုကၡမွ လြတ္ေျမာက္ၾကပါေစ” ဟုပုိ႔ရသည္။ ဆင္းရဲဒုကၡမွ လြတ္ေျမာက္၍ ခ်မ္းသာသုိ႔ ေရာက္ေစလုိျခင္းသာ ကရုဏာအစစ္ျဖစ္၏။ “ဆင္းရဲခ်ိန္ တုိပါေစေတာ့” ဟူေသာသေဘာျဖင့္ “ျမန္ျမန္ေသပါေစ” ဟုတခ်ဳိ႔ဆုေတာင္းျခင္းကား ကရုဏာပုိ႔ရာ မေရာက္သည့္အျပင္ ဗ်ာပါဒ ဒုစရုိက္ပင္ ျဖစ္ေသးသည္။ ဤကရုဏာလည္း ဆင္းရဲသူကုိ စိတ္မွန္း၍ ပုိ႔မွသာ ကရုဏာအစစ္ျဖစ္သည္။ ႏွဳတ္မွရ ေန၍ </a:t>
            </a:r>
            <a:r>
              <a:rPr lang="en-US" sz="1800" noProof="1" smtClean="0">
                <a:latin typeface="Zawgyi-One" pitchFamily="34" charset="0"/>
                <a:cs typeface="Zawgyi-One" pitchFamily="34" charset="0"/>
              </a:rPr>
              <a:t>“ဒုကၡာ မုစၥ</a:t>
            </a:r>
            <a:r>
              <a:rPr lang="en-GB" sz="1800" dirty="0" smtClean="0"/>
              <a:t>ႏၲဳ</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ဟုဆုိရုံမွ်ျဖင့္ ကရုဏာမျဖစ္ႏုိင္ပါ။ </a:t>
            </a:r>
            <a:endParaRPr lang="en-GB" sz="1800" noProof="1"/>
          </a:p>
        </p:txBody>
      </p:sp>
      <p:sp>
        <p:nvSpPr>
          <p:cNvPr id="6" name="Slide Number Placeholder 5"/>
          <p:cNvSpPr>
            <a:spLocks noGrp="1"/>
          </p:cNvSpPr>
          <p:nvPr>
            <p:ph type="sldNum" sz="quarter" idx="12"/>
          </p:nvPr>
        </p:nvSpPr>
        <p:spPr/>
        <p:txBody>
          <a:bodyPr/>
          <a:lstStyle/>
          <a:p>
            <a:fld id="{768D4F3A-7186-4340-B7FA-CDFC6859B412}"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အေထြေထြ ဗဟုသုတ</a:t>
            </a:r>
            <a:endParaRPr lang="en-US" sz="3200" noProof="1">
              <a:latin typeface="Zawgyi-One" pitchFamily="34" charset="0"/>
              <a:cs typeface="Zawgyi-One" pitchFamily="34" charset="0"/>
            </a:endParaRPr>
          </a:p>
        </p:txBody>
      </p:sp>
      <p:sp>
        <p:nvSpPr>
          <p:cNvPr id="3" name="Content Placeholder 2"/>
          <p:cNvSpPr>
            <a:spLocks noGrp="1"/>
          </p:cNvSpPr>
          <p:nvPr>
            <p:ph idx="1"/>
          </p:nvPr>
        </p:nvSpPr>
        <p:spPr>
          <a:xfrm>
            <a:off x="214282" y="1571612"/>
            <a:ext cx="8715436" cy="5000660"/>
          </a:xfrm>
        </p:spPr>
        <p:txBody>
          <a:bodyPr>
            <a:normAutofit/>
          </a:bodyPr>
          <a:lstStyle/>
          <a:p>
            <a:pPr algn="just">
              <a:buFont typeface="Wingdings" pitchFamily="2" charset="2"/>
              <a:buChar char="q"/>
            </a:pPr>
            <a:r>
              <a:rPr lang="en-US" sz="2400" b="1" noProof="1" smtClean="0">
                <a:latin typeface="Zawgyi-One" pitchFamily="34" charset="0"/>
                <a:cs typeface="Zawgyi-One" pitchFamily="34" charset="0"/>
              </a:rPr>
              <a:t>မုဒိတာပ</a:t>
            </a:r>
            <a:r>
              <a:rPr lang="en-US" sz="2400" b="1" noProof="1" smtClean="0">
                <a:latin typeface="Zawgyi-One" pitchFamily="34" charset="0"/>
                <a:cs typeface="Zawgyi-One" pitchFamily="34" charset="0"/>
              </a:rPr>
              <a:t>ုိ</a:t>
            </a:r>
            <a:r>
              <a:rPr lang="en-US" sz="2400" b="1" noProof="1" smtClean="0">
                <a:latin typeface="Zawgyi-One" pitchFamily="34" charset="0"/>
                <a:cs typeface="Zawgyi-One" pitchFamily="34" charset="0"/>
              </a:rPr>
              <a:t>႔နည</a:t>
            </a:r>
            <a:r>
              <a:rPr lang="en-US" sz="2400" b="1" noProof="1" smtClean="0">
                <a:latin typeface="Zawgyi-One" pitchFamily="34" charset="0"/>
                <a:cs typeface="Zawgyi-One" pitchFamily="34" charset="0"/>
              </a:rPr>
              <a:t>္း</a:t>
            </a:r>
          </a:p>
          <a:p>
            <a:pPr algn="just">
              <a:buFont typeface="Wingdings" pitchFamily="2" charset="2"/>
              <a:buChar char="q"/>
            </a:pPr>
            <a:endParaRPr lang="en-US" sz="1800" b="1" noProof="1" smtClean="0">
              <a:latin typeface="Zawgyi-One" pitchFamily="34" charset="0"/>
              <a:cs typeface="Zawgyi-One" pitchFamily="34" charset="0"/>
            </a:endParaRPr>
          </a:p>
          <a:p>
            <a:pPr algn="just">
              <a:buFont typeface="Wingdings" pitchFamily="2" charset="2"/>
              <a:buChar char="q"/>
            </a:pPr>
            <a:endParaRPr lang="en-US" sz="1800" b="1" noProof="1"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“မုဒိတာ” ဟူသည္ ခ်မ္းသာေနသူကုိ ျမင္ရ ၾကားရေသာအခါ ၀မ္းေျမာက္ ၀မ္းသာျဖစ္ျခင္း။ ထုိရရွိေနေသာ ခ်မ္းသာမွ လက္မလြတ္ေစလုိျခင္းတည္း။ ထုိ႔ေၾကာင့္ မုဒိတာ ပုိ႔ရာ၌ ပါဠိလုိ “ယထ</a:t>
            </a:r>
            <a:r>
              <a:rPr lang="en-US" sz="1800" noProof="1" smtClean="0">
                <a:latin typeface="Zawgyi-One" pitchFamily="34" charset="0"/>
                <a:cs typeface="Zawgyi-One" pitchFamily="34" charset="0"/>
              </a:rPr>
              <a:t>ာ</a:t>
            </a:r>
            <a:r>
              <a:rPr lang="en-US" sz="1800" noProof="1" smtClean="0">
                <a:latin typeface="Zawgyi-One" pitchFamily="34" charset="0"/>
                <a:cs typeface="Zawgyi-One" pitchFamily="34" charset="0"/>
              </a:rPr>
              <a:t>လ</a:t>
            </a:r>
            <a:r>
              <a:rPr lang="en-GB" sz="1800" noProof="1" smtClean="0"/>
              <a:t>ဒၶသမၸတိၱေ</a:t>
            </a:r>
            <a:r>
              <a:rPr lang="en-GB" sz="1800" noProof="1" smtClean="0"/>
              <a:t>တ</a:t>
            </a:r>
            <a:r>
              <a:rPr lang="en-GB" sz="1800" noProof="1" smtClean="0"/>
              <a:t>ာ</a:t>
            </a:r>
            <a:r>
              <a:rPr lang="en-GB" sz="1800" noProof="1" smtClean="0"/>
              <a:t> </a:t>
            </a:r>
            <a:r>
              <a:rPr lang="en-GB" sz="1800" noProof="1" smtClean="0"/>
              <a:t>မာ၀ိဂစ</a:t>
            </a:r>
            <a:r>
              <a:rPr lang="en-GB" sz="1800" noProof="1" smtClean="0"/>
              <a:t>ၧႏၲဳ</a:t>
            </a:r>
            <a:r>
              <a:rPr lang="en-US" sz="1800" noProof="1" smtClean="0">
                <a:latin typeface="Zawgyi-One" pitchFamily="34" charset="0"/>
                <a:cs typeface="Zawgyi-One" pitchFamily="34" charset="0"/>
              </a:rPr>
              <a:t>”၊ ျမန္မာလုိ “ရရွိေနေသာ စည္းစိမ္မွ လက္မလြတ္ပါေစ သတည္း” ဟုပုိ႔ရသည္။ ဤမုဒိတာလည္း ခ်မ္းသာသူကုိ ျမင္ရ ၾကားရ၍ ၀မ္းေျမာက္စြာ ပုိ႔မွ မုဒိတာအစစ္ျဖစ္သည္။ ႏွဳတ္လြတ္ရ၍ </a:t>
            </a:r>
            <a:r>
              <a:rPr lang="en-US" sz="1800" noProof="1" smtClean="0">
                <a:latin typeface="Zawgyi-One" pitchFamily="34" charset="0"/>
                <a:cs typeface="Zawgyi-One" pitchFamily="34" charset="0"/>
              </a:rPr>
              <a:t>“ယထ</a:t>
            </a:r>
            <a:r>
              <a:rPr lang="en-US" sz="1800" noProof="1" smtClean="0">
                <a:latin typeface="Zawgyi-One" pitchFamily="34" charset="0"/>
                <a:cs typeface="Zawgyi-One" pitchFamily="34" charset="0"/>
              </a:rPr>
              <a:t>ာ</a:t>
            </a:r>
            <a:r>
              <a:rPr lang="en-US" sz="1800" noProof="1" smtClean="0">
                <a:latin typeface="Zawgyi-One" pitchFamily="34" charset="0"/>
                <a:cs typeface="Zawgyi-One" pitchFamily="34" charset="0"/>
              </a:rPr>
              <a:t>လ</a:t>
            </a:r>
            <a:r>
              <a:rPr lang="en-GB" sz="1800" noProof="1" smtClean="0"/>
              <a:t>ဒၶသမၸတိၱေ</a:t>
            </a:r>
            <a:r>
              <a:rPr lang="en-GB" sz="1800" noProof="1" smtClean="0"/>
              <a:t>တ</a:t>
            </a:r>
            <a:r>
              <a:rPr lang="en-GB" sz="1800" noProof="1" smtClean="0"/>
              <a:t>ာ</a:t>
            </a:r>
            <a:r>
              <a:rPr lang="en-GB" sz="1800" noProof="1" smtClean="0"/>
              <a:t> </a:t>
            </a:r>
            <a:r>
              <a:rPr lang="en-GB" sz="1800" noProof="1" smtClean="0"/>
              <a:t>မာ၀ိဂစ</a:t>
            </a:r>
            <a:r>
              <a:rPr lang="en-GB" sz="1800" noProof="1" smtClean="0"/>
              <a:t>ၧႏၲဳ</a:t>
            </a:r>
            <a:r>
              <a:rPr lang="en-US" sz="1800" noProof="1" smtClean="0">
                <a:latin typeface="Zawgyi-One" pitchFamily="34" charset="0"/>
                <a:cs typeface="Zawgyi-One" pitchFamily="34" charset="0"/>
              </a:rPr>
              <a:t>” ဆုိရုံမွ်ျဖင့္ မုဒိတာ မျဖစ္ပါ။ </a:t>
            </a:r>
            <a:endParaRPr lang="en-US" sz="1800" noProof="1" smtClean="0">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အေထြေထြ ဗဟုသ</a:t>
            </a:r>
            <a:r>
              <a:rPr lang="en-US" sz="3200" noProof="1" smtClean="0">
                <a:latin typeface="Zawgyi-One" pitchFamily="34" charset="0"/>
                <a:cs typeface="Zawgyi-One" pitchFamily="34" charset="0"/>
              </a:rPr>
              <a:t>ု</a:t>
            </a:r>
            <a:r>
              <a:rPr lang="en-US" sz="3200" noProof="1" smtClean="0">
                <a:latin typeface="Zawgyi-One" pitchFamily="34" charset="0"/>
                <a:cs typeface="Zawgyi-One" pitchFamily="34" charset="0"/>
              </a:rPr>
              <a:t>တ</a:t>
            </a:r>
            <a:endParaRPr lang="en-GB" sz="3200" dirty="0"/>
          </a:p>
        </p:txBody>
      </p:sp>
      <p:sp>
        <p:nvSpPr>
          <p:cNvPr id="3" name="Content Placeholder 2"/>
          <p:cNvSpPr>
            <a:spLocks noGrp="1"/>
          </p:cNvSpPr>
          <p:nvPr>
            <p:ph idx="1"/>
          </p:nvPr>
        </p:nvSpPr>
        <p:spPr>
          <a:xfrm>
            <a:off x="142844" y="1571612"/>
            <a:ext cx="8858312" cy="5072097"/>
          </a:xfrm>
        </p:spPr>
        <p:txBody>
          <a:bodyPr>
            <a:noAutofit/>
          </a:bodyPr>
          <a:lstStyle/>
          <a:p>
            <a:pPr algn="just">
              <a:buFont typeface="Wingdings" pitchFamily="2" charset="2"/>
              <a:buChar char="q"/>
            </a:pPr>
            <a:r>
              <a:rPr lang="en-US" sz="2400" b="1" noProof="1" smtClean="0">
                <a:latin typeface="Zawgyi-One" pitchFamily="34" charset="0"/>
                <a:cs typeface="Zawgyi-One" pitchFamily="34" charset="0"/>
              </a:rPr>
              <a:t>ဥေပကၡာပ</a:t>
            </a:r>
            <a:r>
              <a:rPr lang="en-US" sz="2400" b="1" noProof="1" smtClean="0">
                <a:latin typeface="Zawgyi-One" pitchFamily="34" charset="0"/>
                <a:cs typeface="Zawgyi-One" pitchFamily="34" charset="0"/>
              </a:rPr>
              <a:t>ုိ႔နည္း</a:t>
            </a:r>
          </a:p>
          <a:p>
            <a:pPr>
              <a:lnSpc>
                <a:spcPct val="150000"/>
              </a:lnSpc>
              <a:buNone/>
            </a:pPr>
            <a:r>
              <a:rPr lang="en-GB" sz="1600" dirty="0" smtClean="0">
                <a:latin typeface="Zawgyi-One" pitchFamily="34" charset="0"/>
                <a:cs typeface="Zawgyi-One" pitchFamily="34" charset="0"/>
              </a:rPr>
              <a:t> </a:t>
            </a:r>
            <a:endParaRPr lang="en-GB" sz="1600" dirty="0"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ဥေပကၡာပုိ</a:t>
            </a:r>
            <a:r>
              <a:rPr lang="en-US" sz="1800" noProof="1" smtClean="0">
                <a:latin typeface="Zawgyi-One" pitchFamily="34" charset="0"/>
                <a:cs typeface="Zawgyi-One" pitchFamily="34" charset="0"/>
              </a:rPr>
              <a:t>႔ရ</a:t>
            </a:r>
            <a:r>
              <a:rPr lang="en-US" sz="1800" noProof="1" smtClean="0">
                <a:latin typeface="Zawgyi-One" pitchFamily="34" charset="0"/>
                <a:cs typeface="Zawgyi-One" pitchFamily="34" charset="0"/>
              </a:rPr>
              <a:t>ာ</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ပါဠိလ</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“ကမၼႆကာ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ျမန္မာလ</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“ကံသာလွ်င</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ကုိယ္ပုိင္ဥစၥာရွိသည္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ေကာင</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လည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ဆုိးလည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ဟ</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ပုိ႔ရသည္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ဆုိလုိရင္းက</a:t>
            </a:r>
            <a:r>
              <a:rPr lang="en-US" sz="1800" noProof="1" smtClean="0">
                <a:latin typeface="Zawgyi-One" pitchFamily="34" charset="0"/>
                <a:cs typeface="Zawgyi-One" pitchFamily="34" charset="0"/>
              </a:rPr>
              <a:t>ား - </a:t>
            </a:r>
            <a:r>
              <a:rPr lang="en-US" sz="1800" noProof="1" smtClean="0">
                <a:latin typeface="Zawgyi-One" pitchFamily="34" charset="0"/>
                <a:cs typeface="Zawgyi-One" pitchFamily="34" charset="0"/>
              </a:rPr>
              <a:t>ငါ</a:t>
            </a:r>
            <a:r>
              <a:rPr lang="en-US" sz="1800" noProof="1" smtClean="0">
                <a:latin typeface="Zawgyi-One" pitchFamily="34" charset="0"/>
                <a:cs typeface="Zawgyi-One" pitchFamily="34" charset="0"/>
              </a:rPr>
              <a:t>က </a:t>
            </a:r>
            <a:r>
              <a:rPr lang="en-US" sz="1800" noProof="1" smtClean="0">
                <a:latin typeface="Zawgyi-One" pitchFamily="34" charset="0"/>
                <a:cs typeface="Zawgyi-One" pitchFamily="34" charset="0"/>
              </a:rPr>
              <a:t>ခ်မ္းသာေအာင</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ေမတ</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ပုိ႔ေသာ္လည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သူ႔ကံရွိမ</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ခ်မ္းသာမည္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ငါ</a:t>
            </a:r>
            <a:r>
              <a:rPr lang="en-US" sz="1800" noProof="1" smtClean="0">
                <a:latin typeface="Zawgyi-One" pitchFamily="34" charset="0"/>
                <a:cs typeface="Zawgyi-One" pitchFamily="34" charset="0"/>
              </a:rPr>
              <a:t>က </a:t>
            </a:r>
            <a:r>
              <a:rPr lang="en-US" sz="1800" noProof="1" smtClean="0">
                <a:latin typeface="Zawgyi-One" pitchFamily="34" charset="0"/>
                <a:cs typeface="Zawgyi-One" pitchFamily="34" charset="0"/>
              </a:rPr>
              <a:t>သနားေသာ္လည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သူ႔ကံရွိမ</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ဒု</a:t>
            </a:r>
            <a:r>
              <a:rPr lang="en-US" sz="1800" noProof="1" smtClean="0">
                <a:latin typeface="Zawgyi-One" pitchFamily="34" charset="0"/>
                <a:cs typeface="Zawgyi-One" pitchFamily="34" charset="0"/>
              </a:rPr>
              <a:t>ကၡက </a:t>
            </a:r>
            <a:r>
              <a:rPr lang="en-US" sz="1800" noProof="1" smtClean="0">
                <a:latin typeface="Zawgyi-One" pitchFamily="34" charset="0"/>
                <a:cs typeface="Zawgyi-One" pitchFamily="34" charset="0"/>
              </a:rPr>
              <a:t>လြတ္မည္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သူခ်မ္းသာေနသည္က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ငါ</a:t>
            </a:r>
            <a:r>
              <a:rPr lang="en-US" sz="1800" noProof="1" smtClean="0">
                <a:latin typeface="Zawgyi-One" pitchFamily="34" charset="0"/>
                <a:cs typeface="Zawgyi-One" pitchFamily="34" charset="0"/>
              </a:rPr>
              <a:t>က </a:t>
            </a:r>
            <a:r>
              <a:rPr lang="en-US" sz="1800" noProof="1" smtClean="0">
                <a:latin typeface="Zawgyi-One" pitchFamily="34" charset="0"/>
                <a:cs typeface="Zawgyi-One" pitchFamily="34" charset="0"/>
              </a:rPr>
              <a:t>၀မ္းေျမာက္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ဤစည္းစိမ္ခ်မ္းသာမ</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မလြတ္ေစလုိေသာ္လည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သူ႔ကံရွိမ</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ဤစည္းစိမ္ႏွင</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ဤအသက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ျမဲႏုိင္မည္</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သုိ႔ျဖစ္</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ငါေၾကာင့္</a:t>
            </a:r>
            <a:r>
              <a:rPr lang="en-US" sz="1800" noProof="1" smtClean="0">
                <a:latin typeface="Zawgyi-One" pitchFamily="34" charset="0"/>
                <a:cs typeface="Zawgyi-One" pitchFamily="34" charset="0"/>
              </a:rPr>
              <a:t>ၾက </a:t>
            </a:r>
            <a:r>
              <a:rPr lang="en-US" sz="1800" noProof="1" smtClean="0">
                <a:latin typeface="Zawgyi-One" pitchFamily="34" charset="0"/>
                <a:cs typeface="Zawgyi-One" pitchFamily="34" charset="0"/>
              </a:rPr>
              <a:t>စုိက္ဖြယ္မလ</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“ကမၼႆကာ</a:t>
            </a:r>
            <a:r>
              <a:rPr lang="en-US" sz="1800" noProof="1" smtClean="0">
                <a:latin typeface="Zawgyi-One" pitchFamily="34" charset="0"/>
                <a:cs typeface="Zawgyi-One" pitchFamily="34" charset="0"/>
              </a:rPr>
              <a:t>” </a:t>
            </a:r>
            <a:r>
              <a:rPr lang="en-US" sz="1800" noProof="1" smtClean="0">
                <a:latin typeface="Zawgyi-One" pitchFamily="34" charset="0"/>
                <a:cs typeface="Zawgyi-One" pitchFamily="34" charset="0"/>
              </a:rPr>
              <a:t>ဟုဆုိလုိသည္</a:t>
            </a:r>
            <a:r>
              <a:rPr lang="en-US" sz="1800" noProof="1" smtClean="0">
                <a:latin typeface="Zawgyi-One" pitchFamily="34" charset="0"/>
                <a:cs typeface="Zawgyi-One" pitchFamily="34" charset="0"/>
              </a:rPr>
              <a:t>။ </a:t>
            </a:r>
            <a:endParaRPr lang="en-US" sz="1800" noProof="1">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15</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a:xfrm>
            <a:off x="214282" y="1500174"/>
            <a:ext cx="8715436" cy="5000660"/>
          </a:xfrm>
        </p:spPr>
        <p:txBody>
          <a:bodyPr>
            <a:noAutofit/>
          </a:bodyPr>
          <a:lstStyle/>
          <a:p>
            <a:pPr algn="ctr">
              <a:buNone/>
            </a:pPr>
            <a:r>
              <a:rPr lang="en-US" sz="2000" b="1" noProof="1" smtClean="0">
                <a:latin typeface="Zawgyi-One" pitchFamily="34" charset="0"/>
                <a:cs typeface="Zawgyi-One" pitchFamily="34" charset="0"/>
              </a:rPr>
              <a:t>သဂၤဟနည္း ၃၃ နည္း</a:t>
            </a:r>
            <a:endParaRPr lang="en-US" sz="1600" noProof="1" smtClean="0">
              <a:latin typeface="Zawgyi-One" pitchFamily="34" charset="0"/>
              <a:cs typeface="Zawgyi-One" pitchFamily="34" charset="0"/>
            </a:endParaRPr>
          </a:p>
          <a:p>
            <a:pPr algn="just">
              <a:lnSpc>
                <a:spcPct val="150000"/>
              </a:lnSpc>
              <a:buNone/>
            </a:pPr>
            <a:r>
              <a:rPr lang="en-US" sz="1600" noProof="1" smtClean="0">
                <a:latin typeface="Zawgyi-One" pitchFamily="34" charset="0"/>
                <a:cs typeface="Zawgyi-One" pitchFamily="34" charset="0"/>
              </a:rPr>
              <a:t>	</a:t>
            </a:r>
            <a:r>
              <a:rPr lang="en-US" sz="1600" noProof="1" smtClean="0">
                <a:latin typeface="Zawgyi-One" pitchFamily="34" charset="0"/>
                <a:cs typeface="Zawgyi-One" pitchFamily="34" charset="0"/>
              </a:rPr>
              <a:t>စိတ္အသီးသီးတုိ႔၌ ရႏုိင္ေသာ ေစတသိက္တုိ႔ကုိ ေရတြက္ျပေသာနည္းသည္ သဂၤဟနည္းမည္၏။ </a:t>
            </a:r>
            <a:endParaRPr lang="en-GB" sz="1600" noProof="1" smtClean="0"/>
          </a:p>
          <a:p>
            <a:pPr algn="ctr">
              <a:lnSpc>
                <a:spcPct val="150000"/>
              </a:lnSpc>
              <a:buNone/>
            </a:pPr>
            <a:r>
              <a:rPr lang="en-US" sz="2000" b="1" noProof="1" smtClean="0">
                <a:latin typeface="Zawgyi-One" pitchFamily="34" charset="0"/>
                <a:cs typeface="Zawgyi-One" pitchFamily="34" charset="0"/>
              </a:rPr>
              <a:t>ေလာဘမူစိတ္ ၈-ပ</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သဂၤဟနည</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၄-နည</a:t>
            </a:r>
            <a:r>
              <a:rPr lang="en-US" sz="2000" b="1" noProof="1" smtClean="0">
                <a:latin typeface="Zawgyi-One" pitchFamily="34" charset="0"/>
                <a:cs typeface="Zawgyi-One" pitchFamily="34" charset="0"/>
              </a:rPr>
              <a:t>္း</a:t>
            </a:r>
          </a:p>
          <a:p>
            <a:pPr algn="just">
              <a:lnSpc>
                <a:spcPct val="150000"/>
              </a:lnSpc>
              <a:buNone/>
            </a:pPr>
            <a:r>
              <a:rPr lang="en-US" sz="1600" noProof="1" smtClean="0">
                <a:latin typeface="Zawgyi-One" pitchFamily="34" charset="0"/>
                <a:cs typeface="Zawgyi-One" pitchFamily="34" charset="0"/>
              </a:rPr>
              <a:t>	</a:t>
            </a:r>
            <a:endParaRPr lang="en-US" sz="1600" noProof="1">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16</a:t>
            </a:fld>
            <a:endParaRPr lang="en-GB" dirty="0"/>
          </a:p>
        </p:txBody>
      </p:sp>
      <p:graphicFrame>
        <p:nvGraphicFramePr>
          <p:cNvPr id="7" name="Table 6"/>
          <p:cNvGraphicFramePr>
            <a:graphicFrameLocks noGrp="1"/>
          </p:cNvGraphicFramePr>
          <p:nvPr/>
        </p:nvGraphicFramePr>
        <p:xfrm>
          <a:off x="357158" y="2714620"/>
          <a:ext cx="8544638" cy="3891943"/>
        </p:xfrm>
        <a:graphic>
          <a:graphicData uri="http://schemas.openxmlformats.org/drawingml/2006/table">
            <a:tbl>
              <a:tblPr firstRow="1" bandRow="1">
                <a:tableStyleId>{5C22544A-7EE6-4342-B048-85BDC9FD1C3A}</a:tableStyleId>
              </a:tblPr>
              <a:tblGrid>
                <a:gridCol w="1475401"/>
                <a:gridCol w="1856149"/>
                <a:gridCol w="168912"/>
                <a:gridCol w="3500462"/>
                <a:gridCol w="785818"/>
                <a:gridCol w="757896"/>
              </a:tblGrid>
              <a:tr h="505447">
                <a:tc>
                  <a:txBody>
                    <a:bodyPr/>
                    <a:lstStyle/>
                    <a:p>
                      <a:pPr algn="ctr">
                        <a:lnSpc>
                          <a:spcPct val="150000"/>
                        </a:lnSpc>
                      </a:pPr>
                      <a:r>
                        <a:rPr lang="en-US" sz="1600" noProof="1" smtClean="0">
                          <a:solidFill>
                            <a:schemeClr val="bg1"/>
                          </a:solidFill>
                          <a:latin typeface="Zawgyi-One" pitchFamily="34" charset="0"/>
                          <a:cs typeface="Zawgyi-One" pitchFamily="34" charset="0"/>
                        </a:rPr>
                        <a:t>ေလာဘမူစိတ္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အကုသုိလ္ေစတသိက္</a:t>
                      </a:r>
                      <a:r>
                        <a:rPr lang="en-US" sz="1600" baseline="0" noProof="1" smtClean="0">
                          <a:solidFill>
                            <a:schemeClr val="bg1"/>
                          </a:solidFill>
                          <a:latin typeface="Zawgyi-One" pitchFamily="34" charset="0"/>
                          <a:cs typeface="Zawgyi-One" pitchFamily="34" charset="0"/>
                        </a:rPr>
                        <a:t> ၁၄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ပ-အသခၤါရိက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 + ေလာဘ</a:t>
                      </a:r>
                      <a:r>
                        <a:rPr kumimoji="0" lang="en-GB" sz="1600" kern="1200" baseline="0" noProof="1" smtClean="0">
                          <a:solidFill>
                            <a:schemeClr val="dk1"/>
                          </a:solidFill>
                          <a:latin typeface="+mn-lt"/>
                          <a:ea typeface="+mn-ea"/>
                          <a:cs typeface="+mn-cs"/>
                        </a:rPr>
                        <a:t> + ဒိ႒ိ</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၁၉</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ဒု-အသခၤါရိက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 + ေလာဘ</a:t>
                      </a:r>
                      <a:r>
                        <a:rPr kumimoji="0" lang="en-GB" sz="1600" kern="1200" baseline="0" noProof="1" smtClean="0">
                          <a:solidFill>
                            <a:schemeClr val="dk1"/>
                          </a:solidFill>
                          <a:latin typeface="+mn-lt"/>
                          <a:ea typeface="+mn-ea"/>
                          <a:cs typeface="+mn-cs"/>
                        </a:rPr>
                        <a:t> + မာန</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၁၉</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တ-အသခၤါရိက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 + ေလာဘ</a:t>
                      </a:r>
                      <a:r>
                        <a:rPr kumimoji="0" lang="en-GB" sz="1600" kern="1200" baseline="0" noProof="1" smtClean="0">
                          <a:solidFill>
                            <a:schemeClr val="dk1"/>
                          </a:solidFill>
                          <a:latin typeface="+mn-lt"/>
                          <a:ea typeface="+mn-ea"/>
                          <a:cs typeface="+mn-cs"/>
                        </a:rPr>
                        <a:t> + ဒိ႒ိ</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၁၈</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စ-အသခၤါရိက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 + ေလာဘ</a:t>
                      </a:r>
                      <a:r>
                        <a:rPr kumimoji="0" lang="en-GB" sz="1600" kern="1200" baseline="0" noProof="1" smtClean="0">
                          <a:solidFill>
                            <a:schemeClr val="dk1"/>
                          </a:solidFill>
                          <a:latin typeface="+mn-lt"/>
                          <a:ea typeface="+mn-ea"/>
                          <a:cs typeface="+mn-cs"/>
                        </a:rPr>
                        <a:t> + မာန</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၁၈</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p:txBody>
          <a:bodyPr>
            <a:normAutofit/>
          </a:bodyPr>
          <a:lstStyle/>
          <a:p>
            <a:pPr algn="ctr">
              <a:lnSpc>
                <a:spcPct val="150000"/>
              </a:lnSpc>
              <a:buNone/>
            </a:pPr>
            <a:r>
              <a:rPr lang="en-US" sz="2000" b="1" noProof="1" smtClean="0">
                <a:latin typeface="Zawgyi-One" pitchFamily="34" charset="0"/>
                <a:cs typeface="Zawgyi-One" pitchFamily="34" charset="0"/>
              </a:rPr>
              <a:t>ေ</a:t>
            </a:r>
            <a:r>
              <a:rPr lang="en-US" sz="2000" b="1" noProof="1" smtClean="0">
                <a:latin typeface="Zawgyi-One" pitchFamily="34" charset="0"/>
                <a:cs typeface="Zawgyi-One" pitchFamily="34" charset="0"/>
              </a:rPr>
              <a:t>လာဘမူစိတ္ ၈-ပါး၊ သဂၤဟနည္း </a:t>
            </a:r>
            <a:r>
              <a:rPr lang="en-US" sz="2000" b="1" noProof="1" smtClean="0">
                <a:latin typeface="Zawgyi-One" pitchFamily="34" charset="0"/>
                <a:cs typeface="Zawgyi-One" pitchFamily="34" charset="0"/>
              </a:rPr>
              <a:t>၄-နည</a:t>
            </a:r>
            <a:r>
              <a:rPr lang="en-US" sz="2000" b="1" noProof="1" smtClean="0">
                <a:latin typeface="Zawgyi-One" pitchFamily="34" charset="0"/>
                <a:cs typeface="Zawgyi-One" pitchFamily="34" charset="0"/>
              </a:rPr>
              <a:t>္းအဆက္</a:t>
            </a:r>
            <a:endParaRPr lang="en-US" sz="2000" b="1" noProof="1" smtClean="0">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17</a:t>
            </a:fld>
            <a:endParaRPr lang="en-GB" dirty="0"/>
          </a:p>
        </p:txBody>
      </p:sp>
      <p:graphicFrame>
        <p:nvGraphicFramePr>
          <p:cNvPr id="5" name="Table 4"/>
          <p:cNvGraphicFramePr>
            <a:graphicFrameLocks noGrp="1"/>
          </p:cNvGraphicFramePr>
          <p:nvPr/>
        </p:nvGraphicFramePr>
        <p:xfrm>
          <a:off x="357158" y="2500306"/>
          <a:ext cx="8544638" cy="3891943"/>
        </p:xfrm>
        <a:graphic>
          <a:graphicData uri="http://schemas.openxmlformats.org/drawingml/2006/table">
            <a:tbl>
              <a:tblPr firstRow="1" bandRow="1">
                <a:tableStyleId>{5C22544A-7EE6-4342-B048-85BDC9FD1C3A}</a:tableStyleId>
              </a:tblPr>
              <a:tblGrid>
                <a:gridCol w="1475401"/>
                <a:gridCol w="1856149"/>
                <a:gridCol w="168912"/>
                <a:gridCol w="3500462"/>
                <a:gridCol w="785818"/>
                <a:gridCol w="757896"/>
              </a:tblGrid>
              <a:tr h="505447">
                <a:tc>
                  <a:txBody>
                    <a:bodyPr/>
                    <a:lstStyle/>
                    <a:p>
                      <a:pPr algn="ctr">
                        <a:lnSpc>
                          <a:spcPct val="150000"/>
                        </a:lnSpc>
                      </a:pPr>
                      <a:r>
                        <a:rPr lang="en-US" sz="1600" noProof="1" smtClean="0">
                          <a:solidFill>
                            <a:schemeClr val="bg1"/>
                          </a:solidFill>
                          <a:latin typeface="Zawgyi-One" pitchFamily="34" charset="0"/>
                          <a:cs typeface="Zawgyi-One" pitchFamily="34" charset="0"/>
                        </a:rPr>
                        <a:t>ေလာဘမူစိတ္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အကုသုိလ္ေစတသိက္</a:t>
                      </a:r>
                      <a:r>
                        <a:rPr lang="en-US" sz="1600" baseline="0" noProof="1" smtClean="0">
                          <a:solidFill>
                            <a:schemeClr val="bg1"/>
                          </a:solidFill>
                          <a:latin typeface="Zawgyi-One" pitchFamily="34" charset="0"/>
                          <a:cs typeface="Zawgyi-One" pitchFamily="34" charset="0"/>
                        </a:rPr>
                        <a:t> ၁၄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ပ-သသခၤါရိက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ဒၶစၥ)+ေလာဘ</a:t>
                      </a:r>
                      <a:r>
                        <a:rPr kumimoji="0" lang="en-GB" sz="1600" kern="1200" baseline="0" noProof="1" smtClean="0">
                          <a:solidFill>
                            <a:schemeClr val="dk1"/>
                          </a:solidFill>
                          <a:latin typeface="+mn-lt"/>
                          <a:ea typeface="+mn-ea"/>
                          <a:cs typeface="+mn-cs"/>
                        </a:rPr>
                        <a:t>+ဒိ႒ိ+ထိန+မိ</a:t>
                      </a:r>
                      <a:r>
                        <a:rPr kumimoji="0" lang="en-GB" sz="1600" kern="1200" noProof="1" smtClean="0">
                          <a:solidFill>
                            <a:schemeClr val="dk1"/>
                          </a:solidFill>
                          <a:latin typeface="+mn-lt"/>
                          <a:ea typeface="+mn-ea"/>
                          <a:cs typeface="+mn-cs"/>
                        </a:rPr>
                        <a:t>ဒၶ</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၂၁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lang="en-US" sz="1600" dirty="0" smtClean="0">
                        <a:latin typeface="Zawgyi-One" pitchFamily="34" charset="0"/>
                        <a:cs typeface="Zawgyi-One" pitchFamily="34" charset="0"/>
                      </a:endParaRPr>
                    </a:p>
                    <a:p>
                      <a:pPr algn="ctr"/>
                      <a:endParaRPr lang="en-US" sz="1600" dirty="0" smtClean="0">
                        <a:latin typeface="Zawgyi-One" pitchFamily="34" charset="0"/>
                        <a:cs typeface="Zawgyi-One" pitchFamily="34" charset="0"/>
                      </a:endParaRPr>
                    </a:p>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ဒု-သသခၤါရိက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ဒၶစၥ)+ေလာဘ</a:t>
                      </a:r>
                      <a:r>
                        <a:rPr kumimoji="0" lang="en-GB" sz="1600" kern="1200" baseline="0" noProof="1" smtClean="0">
                          <a:solidFill>
                            <a:schemeClr val="dk1"/>
                          </a:solidFill>
                          <a:latin typeface="+mn-lt"/>
                          <a:ea typeface="+mn-ea"/>
                          <a:cs typeface="+mn-cs"/>
                        </a:rPr>
                        <a:t>+မာန+ထိန+မိ</a:t>
                      </a:r>
                      <a:r>
                        <a:rPr kumimoji="0" lang="en-GB" sz="1600" kern="1200" noProof="1" smtClean="0">
                          <a:solidFill>
                            <a:schemeClr val="dk1"/>
                          </a:solidFill>
                          <a:latin typeface="+mn-lt"/>
                          <a:ea typeface="+mn-ea"/>
                          <a:cs typeface="+mn-cs"/>
                        </a:rPr>
                        <a:t>ဒၶ</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၂၁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တ-သသခၤါရိက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အေနာတၱပၸ,ဥ</a:t>
                      </a:r>
                      <a:r>
                        <a:rPr kumimoji="0" lang="en-GB" sz="1600" kern="1200" noProof="1" smtClean="0">
                          <a:solidFill>
                            <a:schemeClr val="dk1"/>
                          </a:solidFill>
                          <a:latin typeface="+mn-lt"/>
                          <a:ea typeface="+mn-ea"/>
                          <a:cs typeface="+mn-cs"/>
                        </a:rPr>
                        <a:t>ဒၶစၥ)+ေလာဘ</a:t>
                      </a:r>
                      <a:r>
                        <a:rPr kumimoji="0" lang="en-GB" sz="1600" kern="1200" baseline="0" noProof="1" smtClean="0">
                          <a:solidFill>
                            <a:schemeClr val="dk1"/>
                          </a:solidFill>
                          <a:latin typeface="+mn-lt"/>
                          <a:ea typeface="+mn-ea"/>
                          <a:cs typeface="+mn-cs"/>
                        </a:rPr>
                        <a:t>+ဒိ႒ိ+ထိန+မိ</a:t>
                      </a:r>
                      <a:r>
                        <a:rPr kumimoji="0" lang="en-GB" sz="1600" kern="1200" noProof="1" smtClean="0">
                          <a:solidFill>
                            <a:schemeClr val="dk1"/>
                          </a:solidFill>
                          <a:latin typeface="+mn-lt"/>
                          <a:ea typeface="+mn-ea"/>
                          <a:cs typeface="+mn-cs"/>
                        </a:rPr>
                        <a:t>ဒၶ</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၂၀</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lang="en-US" sz="1600" dirty="0" smtClean="0">
                        <a:latin typeface="Zawgyi-One" pitchFamily="34" charset="0"/>
                        <a:cs typeface="Zawgyi-One" pitchFamily="34" charset="0"/>
                      </a:endParaRPr>
                    </a:p>
                    <a:p>
                      <a:pPr algn="ctr"/>
                      <a:endParaRPr lang="en-US" sz="1600" dirty="0" smtClean="0">
                        <a:latin typeface="Zawgyi-One" pitchFamily="34" charset="0"/>
                        <a:cs typeface="Zawgyi-One" pitchFamily="34" charset="0"/>
                      </a:endParaRPr>
                    </a:p>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ေလာဘမူ</a:t>
                      </a:r>
                    </a:p>
                    <a:p>
                      <a:pPr algn="ctr">
                        <a:lnSpc>
                          <a:spcPct val="150000"/>
                        </a:lnSpc>
                      </a:pPr>
                      <a:r>
                        <a:rPr lang="en-US" sz="1600" noProof="1" smtClean="0">
                          <a:solidFill>
                            <a:schemeClr val="tx1"/>
                          </a:solidFill>
                          <a:latin typeface="Zawgyi-One" pitchFamily="34" charset="0"/>
                          <a:cs typeface="Zawgyi-One" pitchFamily="34" charset="0"/>
                        </a:rPr>
                        <a:t>စ-သသခၤါရိက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ဒၶစၥ)+ေလာဘ</a:t>
                      </a:r>
                      <a:r>
                        <a:rPr kumimoji="0" lang="en-GB" sz="1600" kern="1200" baseline="0" noProof="1" smtClean="0">
                          <a:solidFill>
                            <a:schemeClr val="dk1"/>
                          </a:solidFill>
                          <a:latin typeface="+mn-lt"/>
                          <a:ea typeface="+mn-ea"/>
                          <a:cs typeface="+mn-cs"/>
                        </a:rPr>
                        <a:t>+မာန+ထိန+မိ</a:t>
                      </a:r>
                      <a:r>
                        <a:rPr kumimoji="0" lang="en-GB" sz="1600" kern="1200" noProof="1" smtClean="0">
                          <a:solidFill>
                            <a:schemeClr val="dk1"/>
                          </a:solidFill>
                          <a:latin typeface="+mn-lt"/>
                          <a:ea typeface="+mn-ea"/>
                          <a:cs typeface="+mn-cs"/>
                        </a:rPr>
                        <a:t>ဒၶ</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၂၀</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18</a:t>
            </a:fld>
            <a:endParaRPr lang="en-GB" dirty="0"/>
          </a:p>
        </p:txBody>
      </p:sp>
      <p:sp>
        <p:nvSpPr>
          <p:cNvPr id="7" name="Content Placeholder 2"/>
          <p:cNvSpPr>
            <a:spLocks noGrp="1"/>
          </p:cNvSpPr>
          <p:nvPr>
            <p:ph idx="1"/>
          </p:nvPr>
        </p:nvSpPr>
        <p:spPr>
          <a:xfrm>
            <a:off x="214282" y="1571612"/>
            <a:ext cx="8715436" cy="5000660"/>
          </a:xfrm>
        </p:spPr>
        <p:txBody>
          <a:bodyPr>
            <a:normAutofit/>
          </a:bodyPr>
          <a:lstStyle/>
          <a:p>
            <a:pPr algn="ctr">
              <a:buNone/>
            </a:pPr>
            <a:r>
              <a:rPr lang="en-US" sz="2000" b="1" noProof="1" smtClean="0">
                <a:latin typeface="Zawgyi-One" pitchFamily="34" charset="0"/>
                <a:cs typeface="Zawgyi-One" pitchFamily="34" charset="0"/>
              </a:rPr>
              <a:t>ေဒါသမ</a:t>
            </a:r>
            <a:r>
              <a:rPr lang="en-US" sz="2000" b="1" noProof="1" smtClean="0">
                <a:latin typeface="Zawgyi-One" pitchFamily="34" charset="0"/>
                <a:cs typeface="Zawgyi-One" pitchFamily="34" charset="0"/>
              </a:rPr>
              <a:t>ူစိတ</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၂-ပ</a:t>
            </a:r>
            <a:r>
              <a:rPr lang="en-US" sz="2000" b="1" noProof="1" smtClean="0">
                <a:latin typeface="Zawgyi-One" pitchFamily="34" charset="0"/>
                <a:cs typeface="Zawgyi-One" pitchFamily="34" charset="0"/>
              </a:rPr>
              <a:t>ါး၊ သဂၤဟနည</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၂-နည</a:t>
            </a:r>
            <a:r>
              <a:rPr lang="en-US" sz="2000" b="1" noProof="1" smtClean="0">
                <a:latin typeface="Zawgyi-One" pitchFamily="34" charset="0"/>
                <a:cs typeface="Zawgyi-One" pitchFamily="34" charset="0"/>
              </a:rPr>
              <a:t>္း</a:t>
            </a: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1800" b="1" noProof="1" smtClean="0">
              <a:latin typeface="Zawgyi-One" pitchFamily="34" charset="0"/>
              <a:cs typeface="Zawgyi-One" pitchFamily="34" charset="0"/>
            </a:endParaRPr>
          </a:p>
        </p:txBody>
      </p:sp>
      <p:graphicFrame>
        <p:nvGraphicFramePr>
          <p:cNvPr id="6" name="Table 5"/>
          <p:cNvGraphicFramePr>
            <a:graphicFrameLocks noGrp="1"/>
          </p:cNvGraphicFramePr>
          <p:nvPr/>
        </p:nvGraphicFramePr>
        <p:xfrm>
          <a:off x="357158" y="2214554"/>
          <a:ext cx="8544638" cy="4134175"/>
        </p:xfrm>
        <a:graphic>
          <a:graphicData uri="http://schemas.openxmlformats.org/drawingml/2006/table">
            <a:tbl>
              <a:tblPr firstRow="1" bandRow="1">
                <a:tableStyleId>{5C22544A-7EE6-4342-B048-85BDC9FD1C3A}</a:tableStyleId>
              </a:tblPr>
              <a:tblGrid>
                <a:gridCol w="1475401"/>
                <a:gridCol w="1856149"/>
                <a:gridCol w="168912"/>
                <a:gridCol w="3500462"/>
                <a:gridCol w="785818"/>
                <a:gridCol w="757896"/>
              </a:tblGrid>
              <a:tr h="505447">
                <a:tc>
                  <a:txBody>
                    <a:bodyPr/>
                    <a:lstStyle/>
                    <a:p>
                      <a:pPr algn="ctr">
                        <a:lnSpc>
                          <a:spcPct val="150000"/>
                        </a:lnSpc>
                      </a:pPr>
                      <a:r>
                        <a:rPr lang="en-US" sz="1600" noProof="1" smtClean="0">
                          <a:solidFill>
                            <a:schemeClr val="bg1"/>
                          </a:solidFill>
                          <a:latin typeface="Zawgyi-One" pitchFamily="34" charset="0"/>
                          <a:cs typeface="Zawgyi-One" pitchFamily="34" charset="0"/>
                        </a:rPr>
                        <a:t>ေဒါသမူစိတ္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အကုသုိလ္ေစတသိက္</a:t>
                      </a:r>
                      <a:r>
                        <a:rPr lang="en-US" sz="1600" baseline="0" noProof="1" smtClean="0">
                          <a:solidFill>
                            <a:schemeClr val="bg1"/>
                          </a:solidFill>
                          <a:latin typeface="Zawgyi-One" pitchFamily="34" charset="0"/>
                          <a:cs typeface="Zawgyi-One" pitchFamily="34" charset="0"/>
                        </a:rPr>
                        <a:t> ၁၄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693248">
                <a:tc>
                  <a:txBody>
                    <a:bodyPr/>
                    <a:lstStyle/>
                    <a:p>
                      <a:pPr algn="ctr">
                        <a:lnSpc>
                          <a:spcPct val="150000"/>
                        </a:lnSpc>
                      </a:pPr>
                      <a:r>
                        <a:rPr lang="en-US" sz="1600" noProof="1" smtClean="0">
                          <a:solidFill>
                            <a:schemeClr val="tx1"/>
                          </a:solidFill>
                          <a:latin typeface="Zawgyi-One" pitchFamily="34" charset="0"/>
                          <a:cs typeface="Zawgyi-One" pitchFamily="34" charset="0"/>
                        </a:rPr>
                        <a:t>ေဒါသမ</a:t>
                      </a:r>
                      <a:r>
                        <a:rPr lang="en-US" sz="1600" noProof="1" smtClean="0">
                          <a:solidFill>
                            <a:schemeClr val="tx1"/>
                          </a:solidFill>
                          <a:latin typeface="Zawgyi-One" pitchFamily="34" charset="0"/>
                          <a:cs typeface="Zawgyi-One" pitchFamily="34" charset="0"/>
                        </a:rPr>
                        <a:t>ူ</a:t>
                      </a:r>
                    </a:p>
                    <a:p>
                      <a:pPr algn="ctr">
                        <a:lnSpc>
                          <a:spcPct val="150000"/>
                        </a:lnSpc>
                      </a:pPr>
                      <a:r>
                        <a:rPr lang="en-US" sz="1600" noProof="1" smtClean="0">
                          <a:solidFill>
                            <a:schemeClr val="tx1"/>
                          </a:solidFill>
                          <a:latin typeface="Zawgyi-One" pitchFamily="34" charset="0"/>
                          <a:cs typeface="Zawgyi-One" pitchFamily="34" charset="0"/>
                        </a:rPr>
                        <a:t>အသခ</a:t>
                      </a:r>
                      <a:r>
                        <a:rPr lang="en-US" sz="1600" noProof="1" smtClean="0">
                          <a:solidFill>
                            <a:schemeClr val="tx1"/>
                          </a:solidFill>
                          <a:latin typeface="Zawgyi-One" pitchFamily="34" charset="0"/>
                          <a:cs typeface="Zawgyi-One" pitchFamily="34" charset="0"/>
                        </a:rPr>
                        <a:t>ၤါရိက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အညသမ</a:t>
                      </a:r>
                      <a:r>
                        <a:rPr lang="en-US" sz="1600" noProof="1" smtClean="0">
                          <a:solidFill>
                            <a:schemeClr val="tx1"/>
                          </a:solidFill>
                          <a:latin typeface="Zawgyi-One" pitchFamily="34" charset="0"/>
                          <a:cs typeface="Zawgyi-One" pitchFamily="34" charset="0"/>
                        </a:rPr>
                        <a:t>ာန္း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a:t>
                      </a:r>
                    </a:p>
                    <a:p>
                      <a:pPr algn="ctr">
                        <a:lnSpc>
                          <a:spcPct val="150000"/>
                        </a:lnSpc>
                      </a:pPr>
                      <a:r>
                        <a:rPr kumimoji="0" lang="en-GB" sz="1600" kern="1200" noProof="1" smtClean="0">
                          <a:solidFill>
                            <a:schemeClr val="dk1"/>
                          </a:solidFill>
                          <a:latin typeface="+mn-lt"/>
                          <a:ea typeface="+mn-ea"/>
                          <a:cs typeface="+mn-cs"/>
                        </a:rPr>
                        <a:t> ေဒါစတုက္ ၄= (ေဒါသ</a:t>
                      </a:r>
                      <a:r>
                        <a:rPr kumimoji="0" lang="en-US" sz="1600" kern="1200" noProof="1" smtClean="0">
                          <a:solidFill>
                            <a:schemeClr val="dk1"/>
                          </a:solidFill>
                          <a:latin typeface="+mn-lt"/>
                          <a:ea typeface="+mn-ea"/>
                          <a:cs typeface="+mn-cs"/>
                        </a:rPr>
                        <a:t>,</a:t>
                      </a:r>
                      <a:r>
                        <a:rPr kumimoji="0" lang="en-GB" sz="1800" kern="1200" noProof="1" smtClean="0">
                          <a:solidFill>
                            <a:schemeClr val="dk1"/>
                          </a:solidFill>
                          <a:latin typeface="+mn-lt"/>
                          <a:ea typeface="+mn-ea"/>
                          <a:cs typeface="+mn-cs"/>
                        </a:rPr>
                        <a:t> </a:t>
                      </a:r>
                      <a:r>
                        <a:rPr kumimoji="0" lang="en-GB" sz="1600" kern="1200" noProof="1" smtClean="0">
                          <a:solidFill>
                            <a:schemeClr val="dk1"/>
                          </a:solidFill>
                          <a:latin typeface="+mn-lt"/>
                          <a:ea typeface="+mn-ea"/>
                          <a:cs typeface="+mn-cs"/>
                        </a:rPr>
                        <a:t>ဣႆာ</a:t>
                      </a:r>
                      <a:r>
                        <a:rPr kumimoji="0" lang="en-US" sz="1600" kern="1200" noProof="1" smtClean="0">
                          <a:solidFill>
                            <a:schemeClr val="dk1"/>
                          </a:solidFill>
                          <a:latin typeface="+mn-lt"/>
                          <a:ea typeface="+mn-ea"/>
                          <a:cs typeface="+mn-cs"/>
                        </a:rPr>
                        <a:t>, မ</a:t>
                      </a:r>
                      <a:r>
                        <a:rPr kumimoji="0" lang="en-GB" sz="1600" kern="1200" noProof="1" smtClean="0">
                          <a:solidFill>
                            <a:schemeClr val="dk1"/>
                          </a:solidFill>
                          <a:latin typeface="+mn-lt"/>
                          <a:ea typeface="+mn-ea"/>
                          <a:cs typeface="+mn-cs"/>
                        </a:rPr>
                        <a:t>စၧရိယ</a:t>
                      </a:r>
                      <a:r>
                        <a:rPr kumimoji="0" lang="en-US" sz="1600" kern="1200" noProof="1" smtClean="0">
                          <a:solidFill>
                            <a:schemeClr val="dk1"/>
                          </a:solidFill>
                          <a:latin typeface="+mn-lt"/>
                          <a:ea typeface="+mn-ea"/>
                          <a:cs typeface="+mn-cs"/>
                        </a:rPr>
                        <a:t>, ကုကၠဳစၥ) </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r>
                        <a:rPr lang="en-US" sz="1600" noProof="1" smtClean="0">
                          <a:solidFill>
                            <a:schemeClr val="tx1"/>
                          </a:solidFill>
                          <a:latin typeface="Zawgyi-One" pitchFamily="34" charset="0"/>
                          <a:cs typeface="Zawgyi-One" pitchFamily="34" charset="0"/>
                        </a:rPr>
                        <a:t>၂၀</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693248">
                <a:tc>
                  <a:txBody>
                    <a:bodyPr/>
                    <a:lstStyle/>
                    <a:p>
                      <a:pPr algn="ctr">
                        <a:lnSpc>
                          <a:spcPct val="150000"/>
                        </a:lnSpc>
                      </a:pPr>
                      <a:r>
                        <a:rPr lang="en-US" sz="1600" noProof="1" smtClean="0">
                          <a:solidFill>
                            <a:schemeClr val="tx1"/>
                          </a:solidFill>
                          <a:latin typeface="Zawgyi-One" pitchFamily="34" charset="0"/>
                          <a:cs typeface="Zawgyi-One" pitchFamily="34" charset="0"/>
                        </a:rPr>
                        <a:t>ေဒါသမ</a:t>
                      </a:r>
                      <a:r>
                        <a:rPr lang="en-US" sz="1600" noProof="1" smtClean="0">
                          <a:solidFill>
                            <a:schemeClr val="tx1"/>
                          </a:solidFill>
                          <a:latin typeface="Zawgyi-One" pitchFamily="34" charset="0"/>
                          <a:cs typeface="Zawgyi-One" pitchFamily="34" charset="0"/>
                        </a:rPr>
                        <a:t>ူ</a:t>
                      </a:r>
                    </a:p>
                    <a:p>
                      <a:pPr algn="ctr">
                        <a:lnSpc>
                          <a:spcPct val="150000"/>
                        </a:lnSpc>
                      </a:pPr>
                      <a:r>
                        <a:rPr lang="en-US" sz="1600" noProof="1" smtClean="0">
                          <a:solidFill>
                            <a:schemeClr val="tx1"/>
                          </a:solidFill>
                          <a:latin typeface="Zawgyi-One" pitchFamily="34" charset="0"/>
                          <a:cs typeface="Zawgyi-One" pitchFamily="34" charset="0"/>
                        </a:rPr>
                        <a:t>သသခ</a:t>
                      </a:r>
                      <a:r>
                        <a:rPr lang="en-US" sz="1600" noProof="1" smtClean="0">
                          <a:solidFill>
                            <a:schemeClr val="tx1"/>
                          </a:solidFill>
                          <a:latin typeface="Zawgyi-One" pitchFamily="34" charset="0"/>
                          <a:cs typeface="Zawgyi-One" pitchFamily="34" charset="0"/>
                        </a:rPr>
                        <a:t>ၤါရိက</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a:t>
                      </a:r>
                    </a:p>
                    <a:p>
                      <a:pPr marL="0" marR="0" indent="0" algn="ctr" defTabSz="914400" rtl="0" eaLnBrk="1" fontAlgn="auto" latinLnBrk="0" hangingPunct="1">
                        <a:lnSpc>
                          <a:spcPct val="150000"/>
                        </a:lnSpc>
                        <a:spcBef>
                          <a:spcPts val="0"/>
                        </a:spcBef>
                        <a:spcAft>
                          <a:spcPts val="0"/>
                        </a:spcAft>
                        <a:buClrTx/>
                        <a:buSzTx/>
                        <a:buFontTx/>
                        <a:buNone/>
                        <a:tabLst/>
                        <a:defRPr/>
                      </a:pPr>
                      <a:r>
                        <a:rPr kumimoji="0" lang="en-GB" sz="1600" kern="1200" noProof="1" smtClean="0">
                          <a:solidFill>
                            <a:schemeClr val="dk1"/>
                          </a:solidFill>
                          <a:latin typeface="+mn-lt"/>
                          <a:ea typeface="+mn-ea"/>
                          <a:cs typeface="+mn-cs"/>
                        </a:rPr>
                        <a:t> ေဒါစတုက္ ၄= (ေဒါသ</a:t>
                      </a:r>
                      <a:r>
                        <a:rPr kumimoji="0" lang="en-US" sz="1600" kern="1200" noProof="1" smtClean="0">
                          <a:solidFill>
                            <a:schemeClr val="dk1"/>
                          </a:solidFill>
                          <a:latin typeface="+mn-lt"/>
                          <a:ea typeface="+mn-ea"/>
                          <a:cs typeface="+mn-cs"/>
                        </a:rPr>
                        <a:t>,</a:t>
                      </a:r>
                      <a:r>
                        <a:rPr kumimoji="0" lang="en-GB" sz="1800" kern="1200" noProof="1" smtClean="0">
                          <a:solidFill>
                            <a:schemeClr val="dk1"/>
                          </a:solidFill>
                          <a:latin typeface="+mn-lt"/>
                          <a:ea typeface="+mn-ea"/>
                          <a:cs typeface="+mn-cs"/>
                        </a:rPr>
                        <a:t> </a:t>
                      </a:r>
                      <a:r>
                        <a:rPr kumimoji="0" lang="en-GB" sz="1600" kern="1200" noProof="1" smtClean="0">
                          <a:solidFill>
                            <a:schemeClr val="dk1"/>
                          </a:solidFill>
                          <a:latin typeface="+mn-lt"/>
                          <a:ea typeface="+mn-ea"/>
                          <a:cs typeface="+mn-cs"/>
                        </a:rPr>
                        <a:t>ဣႆာ</a:t>
                      </a:r>
                      <a:r>
                        <a:rPr kumimoji="0" lang="en-US" sz="1600" kern="1200" noProof="1" smtClean="0">
                          <a:solidFill>
                            <a:schemeClr val="dk1"/>
                          </a:solidFill>
                          <a:latin typeface="+mn-lt"/>
                          <a:ea typeface="+mn-ea"/>
                          <a:cs typeface="+mn-cs"/>
                        </a:rPr>
                        <a:t>, မ</a:t>
                      </a:r>
                      <a:r>
                        <a:rPr kumimoji="0" lang="en-GB" sz="1600" kern="1200" noProof="1" smtClean="0">
                          <a:solidFill>
                            <a:schemeClr val="dk1"/>
                          </a:solidFill>
                          <a:latin typeface="+mn-lt"/>
                          <a:ea typeface="+mn-ea"/>
                          <a:cs typeface="+mn-cs"/>
                        </a:rPr>
                        <a:t>စၧရိယ</a:t>
                      </a:r>
                      <a:r>
                        <a:rPr kumimoji="0" lang="en-US" sz="1600" kern="1200" noProof="1" smtClean="0">
                          <a:solidFill>
                            <a:schemeClr val="dk1"/>
                          </a:solidFill>
                          <a:latin typeface="+mn-lt"/>
                          <a:ea typeface="+mn-ea"/>
                          <a:cs typeface="+mn-cs"/>
                        </a:rPr>
                        <a:t>, ကုကၠဳစၥ) + </a:t>
                      </a:r>
                      <a:r>
                        <a:rPr kumimoji="0" lang="en-GB" sz="1600" kern="1200" baseline="0" noProof="1" smtClean="0">
                          <a:solidFill>
                            <a:schemeClr val="dk1"/>
                          </a:solidFill>
                          <a:latin typeface="+mn-lt"/>
                          <a:ea typeface="+mn-ea"/>
                          <a:cs typeface="+mn-cs"/>
                        </a:rPr>
                        <a:t>ထိန + မိ</a:t>
                      </a:r>
                      <a:r>
                        <a:rPr kumimoji="0" lang="en-GB" sz="1600" kern="1200" noProof="1" smtClean="0">
                          <a:solidFill>
                            <a:schemeClr val="dk1"/>
                          </a:solidFill>
                          <a:latin typeface="+mn-lt"/>
                          <a:ea typeface="+mn-ea"/>
                          <a:cs typeface="+mn-cs"/>
                        </a:rPr>
                        <a:t>ဒၶ</a:t>
                      </a:r>
                      <a:endParaRPr lang="en-GB" sz="1600" noProof="1" smtClean="0">
                        <a:solidFill>
                          <a:schemeClr val="tx1"/>
                        </a:solidFill>
                        <a:latin typeface="Zawgyi-One" pitchFamily="34" charset="0"/>
                        <a:cs typeface="Zawgyi-One" pitchFamily="34" charset="0"/>
                      </a:endParaRPr>
                    </a:p>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r>
                        <a:rPr lang="en-US" sz="1600" noProof="1" smtClean="0">
                          <a:solidFill>
                            <a:schemeClr val="tx1"/>
                          </a:solidFill>
                          <a:latin typeface="Zawgyi-One" pitchFamily="34" charset="0"/>
                          <a:cs typeface="Zawgyi-One" pitchFamily="34" charset="0"/>
                        </a:rPr>
                        <a:t>၂၂</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a:xfrm>
            <a:off x="214282" y="1571612"/>
            <a:ext cx="8715436" cy="4786346"/>
          </a:xfrm>
        </p:spPr>
        <p:txBody>
          <a:bodyPr>
            <a:normAutofit/>
          </a:bodyPr>
          <a:lstStyle/>
          <a:p>
            <a:pPr algn="ctr">
              <a:buNone/>
            </a:pPr>
            <a:r>
              <a:rPr lang="en-US" sz="2000" b="1" noProof="1" smtClean="0">
                <a:latin typeface="Zawgyi-One" pitchFamily="34" charset="0"/>
                <a:cs typeface="Zawgyi-One" pitchFamily="34" charset="0"/>
              </a:rPr>
              <a:t>ေမာဟမ</a:t>
            </a:r>
            <a:r>
              <a:rPr lang="en-US" sz="2000" b="1" noProof="1" smtClean="0">
                <a:latin typeface="Zawgyi-One" pitchFamily="34" charset="0"/>
                <a:cs typeface="Zawgyi-One" pitchFamily="34" charset="0"/>
              </a:rPr>
              <a:t>ူစိတ္ ၂-ပါး၊ သဂၤဟနည္း ၂-နည္း</a:t>
            </a: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a:p>
            <a:pPr algn="ctr">
              <a:buNone/>
            </a:pPr>
            <a:endParaRPr lang="en-US" sz="1800" b="1" noProof="1" smtClean="0">
              <a:latin typeface="Zawgyi-One" pitchFamily="34" charset="0"/>
              <a:cs typeface="Zawgyi-One" pitchFamily="34" charset="0"/>
            </a:endParaRPr>
          </a:p>
          <a:p>
            <a:pPr>
              <a:lnSpc>
                <a:spcPct val="150000"/>
              </a:lnSpc>
              <a:buNone/>
            </a:pPr>
            <a:endParaRPr lang="en-US" sz="800" noProof="1" smtClean="0">
              <a:latin typeface="Zawgyi-One" pitchFamily="34" charset="0"/>
              <a:cs typeface="Zawgyi-One" pitchFamily="34" charset="0"/>
            </a:endParaRPr>
          </a:p>
          <a:p>
            <a:pPr algn="ctr">
              <a:buNone/>
            </a:pPr>
            <a:endParaRPr lang="en-US" sz="2000" b="1" noProof="1" smtClean="0">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19</a:t>
            </a:fld>
            <a:endParaRPr lang="en-GB" dirty="0"/>
          </a:p>
        </p:txBody>
      </p:sp>
      <p:graphicFrame>
        <p:nvGraphicFramePr>
          <p:cNvPr id="6" name="Table 5"/>
          <p:cNvGraphicFramePr>
            <a:graphicFrameLocks noGrp="1"/>
          </p:cNvGraphicFramePr>
          <p:nvPr/>
        </p:nvGraphicFramePr>
        <p:xfrm>
          <a:off x="357158" y="2214554"/>
          <a:ext cx="8544638" cy="3214710"/>
        </p:xfrm>
        <a:graphic>
          <a:graphicData uri="http://schemas.openxmlformats.org/drawingml/2006/table">
            <a:tbl>
              <a:tblPr firstRow="1" bandRow="1">
                <a:tableStyleId>{5C22544A-7EE6-4342-B048-85BDC9FD1C3A}</a:tableStyleId>
              </a:tblPr>
              <a:tblGrid>
                <a:gridCol w="1475401"/>
                <a:gridCol w="1856149"/>
                <a:gridCol w="168912"/>
                <a:gridCol w="3500462"/>
                <a:gridCol w="785818"/>
                <a:gridCol w="757896"/>
              </a:tblGrid>
              <a:tr h="505447">
                <a:tc>
                  <a:txBody>
                    <a:bodyPr/>
                    <a:lstStyle/>
                    <a:p>
                      <a:pPr algn="ctr">
                        <a:lnSpc>
                          <a:spcPct val="150000"/>
                        </a:lnSpc>
                      </a:pPr>
                      <a:r>
                        <a:rPr lang="en-US" sz="1600" noProof="1" smtClean="0">
                          <a:solidFill>
                            <a:schemeClr val="bg1"/>
                          </a:solidFill>
                          <a:latin typeface="Zawgyi-One" pitchFamily="34" charset="0"/>
                          <a:cs typeface="Zawgyi-One" pitchFamily="34" charset="0"/>
                        </a:rPr>
                        <a:t>ေမာဟမူစိတ္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အကုသုိလ္ေစတသိက္</a:t>
                      </a:r>
                      <a:r>
                        <a:rPr lang="en-US" sz="1600" baseline="0" noProof="1" smtClean="0">
                          <a:solidFill>
                            <a:schemeClr val="bg1"/>
                          </a:solidFill>
                          <a:latin typeface="Zawgyi-One" pitchFamily="34" charset="0"/>
                          <a:cs typeface="Zawgyi-One" pitchFamily="34" charset="0"/>
                        </a:rPr>
                        <a:t> ၁၄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1423379">
                <a:tc>
                  <a:txBody>
                    <a:bodyPr/>
                    <a:lstStyle/>
                    <a:p>
                      <a:pPr algn="ctr">
                        <a:lnSpc>
                          <a:spcPct val="150000"/>
                        </a:lnSpc>
                      </a:pPr>
                      <a:r>
                        <a:rPr lang="en-US" sz="1600" noProof="1" smtClean="0">
                          <a:solidFill>
                            <a:schemeClr val="tx1"/>
                          </a:solidFill>
                          <a:latin typeface="Zawgyi-One" pitchFamily="34" charset="0"/>
                          <a:cs typeface="Zawgyi-One" pitchFamily="34" charset="0"/>
                        </a:rPr>
                        <a:t>၀ိစိကိ</a:t>
                      </a:r>
                      <a:r>
                        <a:rPr kumimoji="0" lang="en-GB" sz="1600" kern="1200" noProof="1" smtClean="0">
                          <a:solidFill>
                            <a:schemeClr val="dk1"/>
                          </a:solidFill>
                          <a:latin typeface="+mn-lt"/>
                          <a:ea typeface="+mn-ea"/>
                          <a:cs typeface="+mn-cs"/>
                        </a:rPr>
                        <a:t>စၧာ သမၸယုတ္စိတ္</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အဓိေမာကၡ၊</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ပီတိ၊</a:t>
                      </a:r>
                      <a:r>
                        <a:rPr lang="en-US" sz="1600" baseline="0" noProof="1" smtClean="0">
                          <a:solidFill>
                            <a:schemeClr val="tx1"/>
                          </a:solidFill>
                          <a:latin typeface="Zawgyi-One" pitchFamily="34" charset="0"/>
                          <a:cs typeface="Zawgyi-One" pitchFamily="34" charset="0"/>
                        </a:rPr>
                        <a:t> ဆႏၵ</a:t>
                      </a:r>
                      <a:r>
                        <a:rPr lang="en-US" sz="1600" noProof="1" smtClean="0">
                          <a:solidFill>
                            <a:schemeClr val="tx1"/>
                          </a:solidFill>
                          <a:latin typeface="Zawgyi-One" pitchFamily="34" charset="0"/>
                          <a:cs typeface="Zawgyi-One" pitchFamily="34" charset="0"/>
                        </a:rPr>
                        <a:t>ၾကဥ္</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အညသမ</a:t>
                      </a:r>
                      <a:r>
                        <a:rPr lang="en-US" sz="1600" noProof="1" smtClean="0">
                          <a:solidFill>
                            <a:schemeClr val="tx1"/>
                          </a:solidFill>
                          <a:latin typeface="Zawgyi-One" pitchFamily="34" charset="0"/>
                          <a:cs typeface="Zawgyi-One" pitchFamily="34" charset="0"/>
                        </a:rPr>
                        <a:t>ာန္း</a:t>
                      </a:r>
                    </a:p>
                    <a:p>
                      <a:pPr algn="ctr">
                        <a:lnSpc>
                          <a:spcPct val="150000"/>
                        </a:lnSpc>
                      </a:pPr>
                      <a:r>
                        <a:rPr lang="en-US" sz="1600" noProof="1" smtClean="0">
                          <a:solidFill>
                            <a:schemeClr val="tx1"/>
                          </a:solidFill>
                          <a:latin typeface="Zawgyi-One" pitchFamily="34" charset="0"/>
                          <a:cs typeface="Zawgyi-One" pitchFamily="34" charset="0"/>
                        </a:rPr>
                        <a:t>၁၀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 +</a:t>
                      </a:r>
                    </a:p>
                    <a:p>
                      <a:pPr algn="ctr">
                        <a:lnSpc>
                          <a:spcPct val="150000"/>
                        </a:lnSpc>
                      </a:pPr>
                      <a:r>
                        <a:rPr lang="en-US" sz="1600" noProof="1" smtClean="0">
                          <a:solidFill>
                            <a:schemeClr val="tx1"/>
                          </a:solidFill>
                          <a:latin typeface="Zawgyi-One" pitchFamily="34" charset="0"/>
                          <a:cs typeface="Zawgyi-One" pitchFamily="34" charset="0"/>
                        </a:rPr>
                        <a:t>၀ိစိကိ</a:t>
                      </a:r>
                      <a:r>
                        <a:rPr kumimoji="0" lang="en-GB" sz="1600" kern="1200" noProof="1" smtClean="0">
                          <a:solidFill>
                            <a:schemeClr val="dk1"/>
                          </a:solidFill>
                          <a:latin typeface="+mn-lt"/>
                          <a:ea typeface="+mn-ea"/>
                          <a:cs typeface="+mn-cs"/>
                        </a:rPr>
                        <a:t>စၧာ ေစတသိက္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r>
                        <a:rPr lang="en-US" sz="1600" noProof="1" smtClean="0">
                          <a:solidFill>
                            <a:schemeClr val="tx1"/>
                          </a:solidFill>
                          <a:latin typeface="Zawgyi-One" pitchFamily="34" charset="0"/>
                          <a:cs typeface="Zawgyi-One" pitchFamily="34" charset="0"/>
                        </a:rPr>
                        <a:t>၁၅</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85884">
                <a:tc>
                  <a:txBody>
                    <a:bodyPr/>
                    <a:lstStyle/>
                    <a:p>
                      <a:pPr algn="ctr">
                        <a:lnSpc>
                          <a:spcPct val="150000"/>
                        </a:lnSpc>
                      </a:pPr>
                      <a:r>
                        <a:rPr lang="en-US" sz="1600" baseline="0" noProof="1" smtClean="0">
                          <a:solidFill>
                            <a:schemeClr val="tx1"/>
                          </a:solidFill>
                          <a:latin typeface="Zawgyi-One" pitchFamily="34" charset="0"/>
                          <a:cs typeface="Zawgyi-One" pitchFamily="34" charset="0"/>
                        </a:rPr>
                        <a:t>ဥ</a:t>
                      </a:r>
                      <a:r>
                        <a:rPr kumimoji="0" lang="en-GB" sz="1600" kern="1200" noProof="1" smtClean="0">
                          <a:solidFill>
                            <a:schemeClr val="dk1"/>
                          </a:solidFill>
                          <a:latin typeface="+mn-lt"/>
                          <a:ea typeface="+mn-ea"/>
                          <a:cs typeface="+mn-cs"/>
                        </a:rPr>
                        <a:t>ဒၶစၥ သမၸယုတ္စိတ္</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 ဆႏၵၾကဥ္</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ေမာစတုက္</a:t>
                      </a:r>
                      <a:r>
                        <a:rPr lang="en-US" sz="1600" baseline="0" noProof="1" smtClean="0">
                          <a:solidFill>
                            <a:schemeClr val="tx1"/>
                          </a:solidFill>
                          <a:latin typeface="Zawgyi-One" pitchFamily="34" charset="0"/>
                          <a:cs typeface="Zawgyi-One" pitchFamily="34" charset="0"/>
                        </a:rPr>
                        <a:t> ၄ = (ေမာဟ,အဟိရိက, အ ေနာတၱပၸ,ဥ</a:t>
                      </a:r>
                      <a:r>
                        <a:rPr kumimoji="0" lang="en-GB" sz="1600" kern="1200" noProof="1" smtClean="0">
                          <a:solidFill>
                            <a:schemeClr val="dk1"/>
                          </a:solidFill>
                          <a:latin typeface="+mn-lt"/>
                          <a:ea typeface="+mn-ea"/>
                          <a:cs typeface="+mn-cs"/>
                        </a:rPr>
                        <a:t>ဒၶစၥ)</a:t>
                      </a:r>
                    </a:p>
                    <a:p>
                      <a:pPr marL="0" marR="0" indent="0" algn="ctr" defTabSz="914400" rtl="0" eaLnBrk="1" fontAlgn="auto" latinLnBrk="0" hangingPunct="1">
                        <a:lnSpc>
                          <a:spcPct val="150000"/>
                        </a:lnSpc>
                        <a:spcBef>
                          <a:spcPts val="0"/>
                        </a:spcBef>
                        <a:spcAft>
                          <a:spcPts val="0"/>
                        </a:spcAft>
                        <a:buClrTx/>
                        <a:buSzTx/>
                        <a:buFontTx/>
                        <a:buNone/>
                        <a:tabLst/>
                        <a:defRPr/>
                      </a:pPr>
                      <a:r>
                        <a:rPr kumimoji="0" lang="en-GB" sz="1600" kern="1200" noProof="1" smtClean="0">
                          <a:solidFill>
                            <a:schemeClr val="dk1"/>
                          </a:solidFill>
                          <a:latin typeface="+mn-lt"/>
                          <a:ea typeface="+mn-ea"/>
                          <a:cs typeface="+mn-cs"/>
                        </a:rPr>
                        <a:t> </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1600" noProof="1" smtClean="0">
                        <a:solidFill>
                          <a:schemeClr val="tx1"/>
                        </a:solidFill>
                        <a:latin typeface="Zawgyi-One" pitchFamily="34" charset="0"/>
                        <a:cs typeface="Zawgyi-One" pitchFamily="34" charset="0"/>
                      </a:endParaRPr>
                    </a:p>
                    <a:p>
                      <a:pPr algn="ctr">
                        <a:lnSpc>
                          <a:spcPct val="150000"/>
                        </a:lnSpc>
                      </a:pPr>
                      <a:r>
                        <a:rPr lang="en-US" sz="1600" noProof="1" smtClean="0">
                          <a:solidFill>
                            <a:schemeClr val="tx1"/>
                          </a:solidFill>
                          <a:latin typeface="Zawgyi-One" pitchFamily="34" charset="0"/>
                          <a:cs typeface="Zawgyi-One" pitchFamily="34" charset="0"/>
                        </a:rPr>
                        <a:t>၁၅</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14282" y="1643050"/>
            <a:ext cx="8715436" cy="4929221"/>
          </a:xfrm>
        </p:spPr>
        <p:txBody>
          <a:bodyPr>
            <a:noAutofit/>
          </a:bodyPr>
          <a:lstStyle/>
          <a:p>
            <a:pPr>
              <a:buFont typeface="Wingdings" pitchFamily="2" charset="2"/>
              <a:buChar char="q"/>
            </a:pPr>
            <a:r>
              <a:rPr lang="en-US" sz="2400" b="1" noProof="1" smtClean="0">
                <a:latin typeface="Zawgyi-One" pitchFamily="34" charset="0"/>
                <a:cs typeface="Zawgyi-One" pitchFamily="34" charset="0"/>
              </a:rPr>
              <a:t>၀ိရတီ ၃-ပါးအေၾကာင္း သိေကာင္းစရာ </a:t>
            </a:r>
          </a:p>
          <a:p>
            <a:pPr algn="just">
              <a:lnSpc>
                <a:spcPct val="150000"/>
              </a:lnSpc>
              <a:buNone/>
            </a:pPr>
            <a:endParaRPr lang="en-US" sz="400" b="1" noProof="1" smtClean="0">
              <a:latin typeface="Zawgyi-One" pitchFamily="34" charset="0"/>
              <a:cs typeface="Zawgyi-One" pitchFamily="34" charset="0"/>
            </a:endParaRPr>
          </a:p>
          <a:p>
            <a:pPr algn="ctr">
              <a:lnSpc>
                <a:spcPct val="150000"/>
              </a:lnSpc>
              <a:buNone/>
            </a:pPr>
            <a:r>
              <a:rPr lang="en-GB" sz="1800" b="1" noProof="1" smtClean="0">
                <a:latin typeface="Zawgyi-One" pitchFamily="34" charset="0"/>
                <a:cs typeface="Zawgyi-One" pitchFamily="34" charset="0"/>
              </a:rPr>
              <a:t>၀ိ</a:t>
            </a:r>
            <a:r>
              <a:rPr lang="en-GB" sz="1800" b="1" noProof="1" smtClean="0">
                <a:latin typeface="Zawgyi-One" pitchFamily="34" charset="0"/>
                <a:cs typeface="Zawgyi-One" pitchFamily="34" charset="0"/>
              </a:rPr>
              <a:t>ရတီေစတသိက္ </a:t>
            </a:r>
            <a:r>
              <a:rPr lang="en-GB" sz="1800" b="1" noProof="1" smtClean="0">
                <a:latin typeface="Zawgyi-One" pitchFamily="34" charset="0"/>
                <a:cs typeface="Zawgyi-One" pitchFamily="34" charset="0"/>
              </a:rPr>
              <a:t>၃ ပါး</a:t>
            </a:r>
            <a:endParaRPr lang="en-GB" sz="1800" noProof="1" smtClean="0">
              <a:latin typeface="Zawgyi-One" pitchFamily="34" charset="0"/>
              <a:cs typeface="Zawgyi-One" pitchFamily="34" charset="0"/>
            </a:endParaRPr>
          </a:p>
          <a:p>
            <a:pPr>
              <a:lnSpc>
                <a:spcPct val="150000"/>
              </a:lnSpc>
              <a:buNone/>
            </a:pPr>
            <a:r>
              <a:rPr lang="en-GB" sz="1800" noProof="1" smtClean="0">
                <a:latin typeface="Zawgyi-One" pitchFamily="34" charset="0"/>
                <a:cs typeface="Zawgyi-One" pitchFamily="34" charset="0"/>
              </a:rPr>
              <a:t>		၁။ </a:t>
            </a:r>
            <a:r>
              <a:rPr lang="en-GB" sz="1800" b="1" noProof="1" smtClean="0">
                <a:latin typeface="Zawgyi-One" pitchFamily="34" charset="0"/>
                <a:cs typeface="Zawgyi-One" pitchFamily="34" charset="0"/>
              </a:rPr>
              <a:t>သမၼာ၀ါစာ</a:t>
            </a:r>
            <a:r>
              <a:rPr lang="en-GB" sz="1800" noProof="1" smtClean="0">
                <a:latin typeface="Zawgyi-One" pitchFamily="34" charset="0"/>
                <a:cs typeface="Zawgyi-One" pitchFamily="34" charset="0"/>
              </a:rPr>
              <a:t> - အသက္ေမြး၀မ္းေက်ာင္းႏွင့္မစပ္ဆုိင္ေသာ ၀စီဒုစရုိက္ ၄-ပါးမွ 			        	ေရွာင္ၾကဥ္ျခင္းသေဘာ၊</a:t>
            </a:r>
            <a:endParaRPr lang="en-GB" sz="1200" noProof="1" smtClean="0">
              <a:latin typeface="Zawgyi-One" pitchFamily="34" charset="0"/>
              <a:cs typeface="Zawgyi-One" pitchFamily="34" charset="0"/>
            </a:endParaRPr>
          </a:p>
          <a:p>
            <a:pPr>
              <a:lnSpc>
                <a:spcPct val="150000"/>
              </a:lnSpc>
              <a:buNone/>
            </a:pPr>
            <a:r>
              <a:rPr lang="en-GB" sz="1800" noProof="1" smtClean="0">
                <a:latin typeface="Zawgyi-One" pitchFamily="34" charset="0"/>
                <a:cs typeface="Zawgyi-One" pitchFamily="34" charset="0"/>
              </a:rPr>
              <a:t>		၂။ </a:t>
            </a:r>
            <a:r>
              <a:rPr lang="en-GB" sz="1800" b="1" noProof="1" smtClean="0">
                <a:latin typeface="Zawgyi-One" pitchFamily="34" charset="0"/>
                <a:cs typeface="Zawgyi-One" pitchFamily="34" charset="0"/>
              </a:rPr>
              <a:t>သမၼာကမၼႏၲ </a:t>
            </a:r>
            <a:r>
              <a:rPr lang="en-GB" sz="1800" noProof="1" smtClean="0">
                <a:latin typeface="Zawgyi-One" pitchFamily="34" charset="0"/>
                <a:cs typeface="Zawgyi-One" pitchFamily="34" charset="0"/>
              </a:rPr>
              <a:t>- အသက္ေမြး၀မ္းေက်ာင္းႏွင့္မစပ္ဆုိင္ေသာ ကာယဒုစရုိက္ ၃-ပါးမွ </a:t>
            </a:r>
          </a:p>
          <a:p>
            <a:pPr>
              <a:lnSpc>
                <a:spcPct val="150000"/>
              </a:lnSpc>
              <a:buNone/>
            </a:pPr>
            <a:r>
              <a:rPr lang="en-GB" sz="1800" noProof="1" smtClean="0">
                <a:latin typeface="Zawgyi-One" pitchFamily="34" charset="0"/>
                <a:cs typeface="Zawgyi-One" pitchFamily="34" charset="0"/>
              </a:rPr>
              <a:t>			        	ေရွာင္ၾကဥ္ျခင္းသေဘာ၊</a:t>
            </a:r>
          </a:p>
          <a:p>
            <a:pPr>
              <a:lnSpc>
                <a:spcPct val="150000"/>
              </a:lnSpc>
              <a:buNone/>
            </a:pPr>
            <a:r>
              <a:rPr lang="en-GB" sz="1800" noProof="1" smtClean="0">
                <a:latin typeface="Zawgyi-One" pitchFamily="34" charset="0"/>
                <a:cs typeface="Zawgyi-One" pitchFamily="34" charset="0"/>
              </a:rPr>
              <a:t>		၃။ </a:t>
            </a:r>
            <a:r>
              <a:rPr lang="en-GB" sz="1800" b="1" noProof="1" smtClean="0">
                <a:latin typeface="Zawgyi-One" pitchFamily="34" charset="0"/>
                <a:cs typeface="Zawgyi-One" pitchFamily="34" charset="0"/>
              </a:rPr>
              <a:t>သမၼာအာဇီ၀</a:t>
            </a:r>
            <a:r>
              <a:rPr lang="en-GB" sz="1800" noProof="1" smtClean="0">
                <a:latin typeface="Zawgyi-One" pitchFamily="34" charset="0"/>
                <a:cs typeface="Zawgyi-One" pitchFamily="34" charset="0"/>
              </a:rPr>
              <a:t> - အသက္ေမြး၀မ္းေက်ာင္းႏွင့္စပ္ဆုိင္ေသာ ၀စီဒုစရုိက္ ၄-ပါး၊ </a:t>
            </a:r>
          </a:p>
          <a:p>
            <a:pPr>
              <a:lnSpc>
                <a:spcPct val="150000"/>
              </a:lnSpc>
              <a:buNone/>
            </a:pPr>
            <a:r>
              <a:rPr lang="en-GB" sz="1800" noProof="1" smtClean="0">
                <a:latin typeface="Zawgyi-One" pitchFamily="34" charset="0"/>
                <a:cs typeface="Zawgyi-One" pitchFamily="34" charset="0"/>
              </a:rPr>
              <a:t>				ကာယဒုစရုိက္ ၃-ပါးမွ ေရွာင္ၾကဥ္ျခင္းသေဘာ၊ </a:t>
            </a:r>
          </a:p>
          <a:p>
            <a:pPr>
              <a:lnSpc>
                <a:spcPct val="150000"/>
              </a:lnSpc>
              <a:buNone/>
            </a:pPr>
            <a:endParaRPr lang="en-US" sz="1600" noProof="1" smtClean="0">
              <a:latin typeface="Zawgyi-One" pitchFamily="34" charset="0"/>
              <a:cs typeface="Zawgyi-One" pitchFamily="34" charset="0"/>
            </a:endParaRPr>
          </a:p>
          <a:p>
            <a:pPr algn="ctr">
              <a:lnSpc>
                <a:spcPct val="150000"/>
              </a:lnSpc>
              <a:buNone/>
            </a:pPr>
            <a:r>
              <a:rPr lang="en-US" sz="1800" noProof="1" smtClean="0">
                <a:latin typeface="Zawgyi-One" pitchFamily="34" charset="0"/>
                <a:cs typeface="Zawgyi-One" pitchFamily="34" charset="0"/>
              </a:rPr>
              <a:t>( ဤေစတသိက္ ၃-ပါးသည္ သီလမ</a:t>
            </a:r>
            <a:r>
              <a:rPr lang="en-GB" sz="1800" noProof="1" smtClean="0"/>
              <a:t>ဂၢင္မ်ားအျဖစ္ မဂၢင္ ၈-ပါးတြင္ ပါ၀င္ၾက၏။ )</a:t>
            </a:r>
            <a:endParaRPr lang="en-GB" sz="1800" noProof="1" smtClean="0">
              <a:latin typeface="Zawgyi-One" pitchFamily="34" charset="0"/>
              <a:cs typeface="Zawgyi-One" pitchFamily="34" charset="0"/>
            </a:endParaRPr>
          </a:p>
        </p:txBody>
      </p:sp>
      <p:sp>
        <p:nvSpPr>
          <p:cNvPr id="5" name="Slide Number Placeholder 4"/>
          <p:cNvSpPr>
            <a:spLocks noGrp="1"/>
          </p:cNvSpPr>
          <p:nvPr>
            <p:ph type="sldNum" sz="quarter" idx="12"/>
          </p:nvPr>
        </p:nvSpPr>
        <p:spPr/>
        <p:txBody>
          <a:bodyPr/>
          <a:lstStyle/>
          <a:p>
            <a:fld id="{768D4F3A-7186-4340-B7FA-CDFC6859B412}" type="slidenum">
              <a:rPr lang="en-GB" smtClean="0"/>
              <a:pPr/>
              <a:t>2</a:t>
            </a:fld>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20</a:t>
            </a:fld>
            <a:endParaRPr lang="en-GB" dirty="0"/>
          </a:p>
        </p:txBody>
      </p:sp>
      <p:sp>
        <p:nvSpPr>
          <p:cNvPr id="5" name="Content Placeholder 2"/>
          <p:cNvSpPr txBox="1">
            <a:spLocks/>
          </p:cNvSpPr>
          <p:nvPr/>
        </p:nvSpPr>
        <p:spPr>
          <a:xfrm>
            <a:off x="285720" y="1571612"/>
            <a:ext cx="8572560" cy="4857784"/>
          </a:xfrm>
          <a:prstGeom prst="rect">
            <a:avLst/>
          </a:prstGeom>
        </p:spPr>
        <p:txBody>
          <a:bodyPr vert="horz" lIns="54864" tIns="91440" rtlCol="0">
            <a:noAutofit/>
          </a:bodyPr>
          <a:lstStyle/>
          <a:p>
            <a:pPr algn="ctr">
              <a:buNone/>
            </a:pPr>
            <a:r>
              <a:rPr lang="en-US" sz="2400" b="1" noProof="1" smtClean="0">
                <a:latin typeface="Zawgyi-One" pitchFamily="34" charset="0"/>
                <a:cs typeface="Zawgyi-One" pitchFamily="34" charset="0"/>
              </a:rPr>
              <a:t>အဟိတ္စ</a:t>
            </a:r>
            <a:r>
              <a:rPr lang="en-US" sz="2400" b="1" noProof="1" smtClean="0">
                <a:latin typeface="Zawgyi-One" pitchFamily="34" charset="0"/>
                <a:cs typeface="Zawgyi-One" pitchFamily="34" charset="0"/>
              </a:rPr>
              <a:t>ိတ</a:t>
            </a:r>
            <a:r>
              <a:rPr lang="en-US" sz="2400" b="1" noProof="1" smtClean="0">
                <a:latin typeface="Zawgyi-One" pitchFamily="34" charset="0"/>
                <a:cs typeface="Zawgyi-One" pitchFamily="34" charset="0"/>
              </a:rPr>
              <a:t>္ </a:t>
            </a:r>
            <a:r>
              <a:rPr lang="en-US" sz="2400" b="1" noProof="1" smtClean="0">
                <a:latin typeface="Zawgyi-One" pitchFamily="34" charset="0"/>
                <a:cs typeface="Zawgyi-One" pitchFamily="34" charset="0"/>
              </a:rPr>
              <a:t>၁၈-ပ</a:t>
            </a:r>
            <a:r>
              <a:rPr lang="en-US" sz="2400" b="1" noProof="1" smtClean="0">
                <a:latin typeface="Zawgyi-One" pitchFamily="34" charset="0"/>
                <a:cs typeface="Zawgyi-One" pitchFamily="34" charset="0"/>
              </a:rPr>
              <a:t>ါး၊ သဂၤဟနည</a:t>
            </a:r>
            <a:r>
              <a:rPr lang="en-US" sz="2400" b="1" noProof="1" smtClean="0">
                <a:latin typeface="Zawgyi-One" pitchFamily="34" charset="0"/>
                <a:cs typeface="Zawgyi-One" pitchFamily="34" charset="0"/>
              </a:rPr>
              <a:t>္း </a:t>
            </a:r>
            <a:r>
              <a:rPr lang="en-US" sz="2400" b="1" noProof="1" smtClean="0">
                <a:latin typeface="Zawgyi-One" pitchFamily="34" charset="0"/>
                <a:cs typeface="Zawgyi-One" pitchFamily="34" charset="0"/>
              </a:rPr>
              <a:t>၄-နည</a:t>
            </a:r>
            <a:r>
              <a:rPr lang="en-US" sz="2400" b="1" noProof="1" smtClean="0">
                <a:latin typeface="Zawgyi-One" pitchFamily="34" charset="0"/>
                <a:cs typeface="Zawgyi-One" pitchFamily="34" charset="0"/>
              </a:rPr>
              <a:t>္း</a:t>
            </a:r>
          </a:p>
          <a:p>
            <a:pPr>
              <a:lnSpc>
                <a:spcPct val="150000"/>
              </a:lnSpc>
            </a:pPr>
            <a:endParaRPr lang="en-US" b="1" noProof="1" smtClean="0">
              <a:latin typeface="Zawgyi-One" pitchFamily="34" charset="0"/>
              <a:cs typeface="Zawgyi-One" pitchFamily="34" charset="0"/>
            </a:endParaRPr>
          </a:p>
          <a:p>
            <a:pPr>
              <a:lnSpc>
                <a:spcPct val="150000"/>
              </a:lnSpc>
            </a:pPr>
            <a:r>
              <a:rPr lang="en-US" b="1" noProof="1" smtClean="0">
                <a:latin typeface="Zawgyi-One" pitchFamily="34" charset="0"/>
                <a:cs typeface="Zawgyi-One" pitchFamily="34" charset="0"/>
              </a:rPr>
              <a:t>	</a:t>
            </a:r>
            <a:endParaRPr lang="en-US" noProof="1" smtClean="0">
              <a:latin typeface="Zawgyi-One" pitchFamily="34" charset="0"/>
              <a:cs typeface="Zawgyi-One" pitchFamily="34" charset="0"/>
            </a:endParaRPr>
          </a:p>
          <a:p>
            <a:pPr marL="438912" lvl="0" indent="-320040" algn="ctr">
              <a:lnSpc>
                <a:spcPct val="150000"/>
              </a:lnSpc>
              <a:buClr>
                <a:schemeClr val="accent1"/>
              </a:buClr>
              <a:buSzPct val="80000"/>
              <a:defRPr/>
            </a:pPr>
            <a:endParaRPr kumimoji="0" lang="en-US" b="0" i="0" u="none" strike="noStrike" kern="1200" cap="none" spc="0" normalizeH="0" noProof="1" smtClean="0">
              <a:ln>
                <a:noFill/>
              </a:ln>
              <a:solidFill>
                <a:schemeClr val="tx1"/>
              </a:solidFill>
              <a:effectLst/>
              <a:uLnTx/>
              <a:uFillTx/>
              <a:latin typeface="Zawgyi-One" pitchFamily="34" charset="0"/>
              <a:ea typeface="+mn-ea"/>
              <a:cs typeface="Zawgyi-One" pitchFamily="34" charset="0"/>
            </a:endParaRPr>
          </a:p>
          <a:p>
            <a:pPr marL="438912" marR="0" lvl="0" indent="-320040" defTabSz="914400" rtl="0" eaLnBrk="1" fontAlgn="auto" latinLnBrk="0" hangingPunct="1">
              <a:lnSpc>
                <a:spcPct val="150000"/>
              </a:lnSpc>
              <a:spcBef>
                <a:spcPts val="0"/>
              </a:spcBef>
              <a:spcAft>
                <a:spcPts val="0"/>
              </a:spcAft>
              <a:buClr>
                <a:schemeClr val="accent1"/>
              </a:buClr>
              <a:buSzPct val="80000"/>
              <a:buFont typeface="Wingdings 2"/>
              <a:buNone/>
              <a:tabLst/>
              <a:defRPr/>
            </a:pPr>
            <a:endParaRPr kumimoji="0" lang="en-US" b="0" i="0" u="none" strike="noStrike" kern="1200" cap="none" spc="0" normalizeH="0" baseline="0" noProof="1">
              <a:ln>
                <a:noFill/>
              </a:ln>
              <a:solidFill>
                <a:schemeClr val="tx1"/>
              </a:solidFill>
              <a:effectLst/>
              <a:uLnTx/>
              <a:uFillTx/>
              <a:latin typeface="Zawgyi-One" pitchFamily="34" charset="0"/>
              <a:ea typeface="+mn-ea"/>
              <a:cs typeface="Zawgyi-One" pitchFamily="34" charset="0"/>
            </a:endParaRPr>
          </a:p>
        </p:txBody>
      </p:sp>
      <p:graphicFrame>
        <p:nvGraphicFramePr>
          <p:cNvPr id="6" name="Table 5"/>
          <p:cNvGraphicFramePr>
            <a:graphicFrameLocks noGrp="1"/>
          </p:cNvGraphicFramePr>
          <p:nvPr/>
        </p:nvGraphicFramePr>
        <p:xfrm>
          <a:off x="357158" y="2143116"/>
          <a:ext cx="8544638" cy="4325822"/>
        </p:xfrm>
        <a:graphic>
          <a:graphicData uri="http://schemas.openxmlformats.org/drawingml/2006/table">
            <a:tbl>
              <a:tblPr firstRow="1" bandRow="1">
                <a:tableStyleId>{5C22544A-7EE6-4342-B048-85BDC9FD1C3A}</a:tableStyleId>
              </a:tblPr>
              <a:tblGrid>
                <a:gridCol w="3357586"/>
                <a:gridCol w="3643338"/>
                <a:gridCol w="785818"/>
                <a:gridCol w="757896"/>
              </a:tblGrid>
              <a:tr h="505447">
                <a:tc>
                  <a:txBody>
                    <a:bodyPr/>
                    <a:lstStyle/>
                    <a:p>
                      <a:pPr algn="ctr">
                        <a:lnSpc>
                          <a:spcPct val="150000"/>
                        </a:lnSpc>
                      </a:pPr>
                      <a:r>
                        <a:rPr lang="en-US" sz="1600" noProof="1" smtClean="0">
                          <a:solidFill>
                            <a:schemeClr val="bg1"/>
                          </a:solidFill>
                          <a:latin typeface="Zawgyi-One" pitchFamily="34" charset="0"/>
                          <a:cs typeface="Zawgyi-One" pitchFamily="34" charset="0"/>
                        </a:rPr>
                        <a:t>အဟိတ္စိတ္ ၁၈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637561">
                <a:tc>
                  <a:txBody>
                    <a:bodyPr/>
                    <a:lstStyle/>
                    <a:p>
                      <a:pPr algn="ctr">
                        <a:lnSpc>
                          <a:spcPct val="150000"/>
                        </a:lnSpc>
                      </a:pPr>
                      <a:r>
                        <a:rPr lang="en-US" sz="1600" noProof="1" smtClean="0">
                          <a:solidFill>
                            <a:schemeClr val="tx1"/>
                          </a:solidFill>
                          <a:latin typeface="Zawgyi-One" pitchFamily="34" charset="0"/>
                          <a:cs typeface="Zawgyi-One" pitchFamily="34" charset="0"/>
                        </a:rPr>
                        <a:t>ေဒြပဥၥ၀ိညာဏ္ ၁၀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သ</a:t>
                      </a:r>
                      <a:r>
                        <a:rPr kumimoji="0" lang="en-GB" sz="1600" kern="1200" noProof="1" smtClean="0">
                          <a:solidFill>
                            <a:schemeClr val="dk1"/>
                          </a:solidFill>
                          <a:latin typeface="+mn-lt"/>
                          <a:ea typeface="+mn-ea"/>
                          <a:cs typeface="+mn-cs"/>
                        </a:rPr>
                        <a:t>ဗၺစိတၱသာဓာရဏ</a:t>
                      </a:r>
                      <a:r>
                        <a:rPr kumimoji="0" lang="en-GB" sz="1600" kern="1200" baseline="0" noProof="1" smtClean="0">
                          <a:solidFill>
                            <a:schemeClr val="dk1"/>
                          </a:solidFill>
                          <a:latin typeface="+mn-lt"/>
                          <a:ea typeface="+mn-ea"/>
                          <a:cs typeface="+mn-cs"/>
                        </a:rPr>
                        <a:t>ေစတသိက္ ၇ ပါး</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၇</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2942">
                <a:tc>
                  <a:txBody>
                    <a:bodyPr/>
                    <a:lstStyle/>
                    <a:p>
                      <a:pPr algn="ctr">
                        <a:lnSpc>
                          <a:spcPct val="150000"/>
                        </a:lnSpc>
                      </a:pPr>
                      <a:r>
                        <a:rPr lang="en-US" sz="1600" noProof="1" smtClean="0">
                          <a:solidFill>
                            <a:schemeClr val="tx1"/>
                          </a:solidFill>
                          <a:latin typeface="Zawgyi-One" pitchFamily="34" charset="0"/>
                          <a:cs typeface="Zawgyi-One" pitchFamily="34" charset="0"/>
                        </a:rPr>
                        <a:t>ေသာမနႆ သ</a:t>
                      </a:r>
                      <a:r>
                        <a:rPr kumimoji="0" lang="en-GB" sz="1600" kern="1200" noProof="1" smtClean="0">
                          <a:solidFill>
                            <a:schemeClr val="dk1"/>
                          </a:solidFill>
                          <a:latin typeface="+mn-lt"/>
                          <a:ea typeface="+mn-ea"/>
                          <a:cs typeface="+mn-cs"/>
                        </a:rPr>
                        <a:t>ႏၲီရဏ</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၀ီရိယ၊ ဆႏၵၾကဥ္ အညသမာန္း</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၁၁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endParaRPr lang="en-US" sz="1600" noProof="1" smtClean="0">
                        <a:latin typeface="Zawgyi-One" pitchFamily="34" charset="0"/>
                        <a:cs typeface="Zawgyi-One" pitchFamily="34" charset="0"/>
                      </a:endParaRPr>
                    </a:p>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မေနာဒြါရာ၀</a:t>
                      </a:r>
                      <a:r>
                        <a:rPr kumimoji="0" lang="en-GB" sz="1600" kern="1200" noProof="1" smtClean="0">
                          <a:solidFill>
                            <a:schemeClr val="dk1"/>
                          </a:solidFill>
                          <a:latin typeface="+mn-lt"/>
                          <a:ea typeface="+mn-ea"/>
                          <a:cs typeface="+mn-cs"/>
                        </a:rPr>
                        <a:t>ဇၨန္း</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ပီတိ၊ ဆႏၵၾကဥ္ အညသမာန္း</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၁၁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ဥေပကၡာ</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သ</a:t>
                      </a:r>
                      <a:r>
                        <a:rPr kumimoji="0" lang="en-GB" sz="1600" kern="1200" noProof="1" smtClean="0">
                          <a:solidFill>
                            <a:schemeClr val="dk1"/>
                          </a:solidFill>
                          <a:latin typeface="+mn-lt"/>
                          <a:ea typeface="+mn-ea"/>
                          <a:cs typeface="+mn-cs"/>
                        </a:rPr>
                        <a:t>ႏၲီရဏ ၂ ပါး၊ ပဥၥဒြါရာ</a:t>
                      </a:r>
                      <a:r>
                        <a:rPr lang="en-US" sz="1600" noProof="1" smtClean="0">
                          <a:solidFill>
                            <a:schemeClr val="tx1"/>
                          </a:solidFill>
                          <a:latin typeface="Zawgyi-One" pitchFamily="34" charset="0"/>
                          <a:cs typeface="Zawgyi-One" pitchFamily="34" charset="0"/>
                        </a:rPr>
                        <a:t>၀</a:t>
                      </a:r>
                      <a:r>
                        <a:rPr kumimoji="0" lang="en-GB" sz="1600" kern="1200" noProof="1" smtClean="0">
                          <a:solidFill>
                            <a:schemeClr val="dk1"/>
                          </a:solidFill>
                          <a:latin typeface="+mn-lt"/>
                          <a:ea typeface="+mn-ea"/>
                          <a:cs typeface="+mn-cs"/>
                        </a:rPr>
                        <a:t>ဇၨန္း</a:t>
                      </a:r>
                      <a:endParaRPr lang="en-GB" sz="1600" noProof="1" smtClean="0">
                        <a:solidFill>
                          <a:schemeClr val="tx1"/>
                        </a:solidFill>
                        <a:latin typeface="Zawgyi-One" pitchFamily="34" charset="0"/>
                        <a:cs typeface="Zawgyi-One" pitchFamily="34" charset="0"/>
                      </a:endParaRPr>
                    </a:p>
                    <a:p>
                      <a:pPr algn="ctr">
                        <a:lnSpc>
                          <a:spcPct val="150000"/>
                        </a:lnSpc>
                      </a:pPr>
                      <a:r>
                        <a:rPr lang="en-US" sz="1600" noProof="1" smtClean="0">
                          <a:solidFill>
                            <a:schemeClr val="tx1"/>
                          </a:solidFill>
                          <a:latin typeface="Zawgyi-One" pitchFamily="34" charset="0"/>
                          <a:cs typeface="Zawgyi-One" pitchFamily="34" charset="0"/>
                        </a:rPr>
                        <a:t>၁ ပါး၊ သမၸဋိ</a:t>
                      </a:r>
                      <a:r>
                        <a:rPr kumimoji="0" lang="en-GB" sz="1600" kern="1200" noProof="1" smtClean="0">
                          <a:solidFill>
                            <a:schemeClr val="dk1"/>
                          </a:solidFill>
                          <a:latin typeface="+mn-lt"/>
                          <a:ea typeface="+mn-ea"/>
                          <a:cs typeface="+mn-cs"/>
                        </a:rPr>
                        <a:t>စၧိဳန္း</a:t>
                      </a:r>
                      <a:r>
                        <a:rPr kumimoji="0" lang="en-GB" sz="1600" kern="1200" baseline="0" noProof="1" smtClean="0">
                          <a:solidFill>
                            <a:schemeClr val="dk1"/>
                          </a:solidFill>
                          <a:latin typeface="+mn-lt"/>
                          <a:ea typeface="+mn-ea"/>
                          <a:cs typeface="+mn-cs"/>
                        </a:rPr>
                        <a:t> ၂ 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၀ီရိယ၊</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ပီတိ၊ ဆႏၵၾကဥ္ အညသမာန္း</a:t>
                      </a:r>
                    </a:p>
                    <a:p>
                      <a:pPr algn="ctr">
                        <a:lnSpc>
                          <a:spcPct val="150000"/>
                        </a:lnSpc>
                      </a:pPr>
                      <a:r>
                        <a:rPr lang="en-US" sz="1600" noProof="1" smtClean="0">
                          <a:solidFill>
                            <a:schemeClr val="tx1"/>
                          </a:solidFill>
                          <a:latin typeface="Zawgyi-One" pitchFamily="34" charset="0"/>
                          <a:cs typeface="Zawgyi-One" pitchFamily="34" charset="0"/>
                        </a:rPr>
                        <a:t>၁၀</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၁၀</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ဟသိတုပၸါဒ္</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ဆႏၵၾကဥ္ အညသမာန္း</a:t>
                      </a:r>
                      <a:r>
                        <a:rPr lang="en-US" sz="1600" baseline="0" noProof="1" smtClean="0">
                          <a:solidFill>
                            <a:schemeClr val="tx1"/>
                          </a:solidFill>
                          <a:latin typeface="Zawgyi-One" pitchFamily="34" charset="0"/>
                          <a:cs typeface="Zawgyi-One" pitchFamily="34" charset="0"/>
                        </a:rPr>
                        <a:t> </a:t>
                      </a: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၁၂</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noProof="1" smtClean="0">
                        <a:latin typeface="Zawgyi-One" pitchFamily="34" charset="0"/>
                        <a:cs typeface="Zawgyi-One" pitchFamily="34" charset="0"/>
                      </a:endParaRPr>
                    </a:p>
                    <a:p>
                      <a:pPr algn="ctr"/>
                      <a:r>
                        <a:rPr lang="en-US" sz="1600" noProof="1" smtClean="0">
                          <a:latin typeface="Zawgyi-One" pitchFamily="34" charset="0"/>
                          <a:cs typeface="Zawgyi-One" pitchFamily="34" charset="0"/>
                        </a:rPr>
                        <a:t>၁</a:t>
                      </a:r>
                      <a:endParaRPr lang="en-GB" sz="1600" noProof="1">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a:xfrm>
            <a:off x="457200" y="1571613"/>
            <a:ext cx="8229600" cy="4829188"/>
          </a:xfrm>
        </p:spPr>
        <p:txBody>
          <a:bodyPr/>
          <a:lstStyle/>
          <a:p>
            <a:pPr algn="ctr">
              <a:buNone/>
            </a:pPr>
            <a:r>
              <a:rPr lang="en-US" sz="2000" b="1" noProof="1" smtClean="0">
                <a:latin typeface="Zawgyi-One" pitchFamily="34" charset="0"/>
                <a:cs typeface="Zawgyi-One" pitchFamily="34" charset="0"/>
              </a:rPr>
              <a:t>မဟာကုသုိလ္စ</a:t>
            </a:r>
            <a:r>
              <a:rPr lang="en-US" sz="2000" b="1" noProof="1" smtClean="0">
                <a:latin typeface="Zawgyi-One" pitchFamily="34" charset="0"/>
                <a:cs typeface="Zawgyi-One" pitchFamily="34" charset="0"/>
              </a:rPr>
              <a:t>ိတ</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၈-ပ</a:t>
            </a:r>
            <a:r>
              <a:rPr lang="en-US" sz="2000" b="1" noProof="1" smtClean="0">
                <a:latin typeface="Zawgyi-One" pitchFamily="34" charset="0"/>
                <a:cs typeface="Zawgyi-One" pitchFamily="34" charset="0"/>
              </a:rPr>
              <a:t>ါး၊ သဂၤဟနည္း ၄-နည္း</a:t>
            </a:r>
          </a:p>
          <a:p>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21</a:t>
            </a:fld>
            <a:endParaRPr lang="en-GB" dirty="0"/>
          </a:p>
        </p:txBody>
      </p:sp>
      <p:graphicFrame>
        <p:nvGraphicFramePr>
          <p:cNvPr id="5" name="Table 4"/>
          <p:cNvGraphicFramePr>
            <a:graphicFrameLocks noGrp="1"/>
          </p:cNvGraphicFramePr>
          <p:nvPr/>
        </p:nvGraphicFramePr>
        <p:xfrm>
          <a:off x="214282" y="2128500"/>
          <a:ext cx="8651637" cy="4300896"/>
        </p:xfrm>
        <a:graphic>
          <a:graphicData uri="http://schemas.openxmlformats.org/drawingml/2006/table">
            <a:tbl>
              <a:tblPr firstRow="1" bandRow="1">
                <a:tableStyleId>{5C22544A-7EE6-4342-B048-85BDC9FD1C3A}</a:tableStyleId>
              </a:tblPr>
              <a:tblGrid>
                <a:gridCol w="1475401"/>
                <a:gridCol w="1856149"/>
                <a:gridCol w="168912"/>
                <a:gridCol w="748432"/>
                <a:gridCol w="126685"/>
                <a:gridCol w="790660"/>
                <a:gridCol w="116840"/>
                <a:gridCol w="832888"/>
                <a:gridCol w="116840"/>
                <a:gridCol w="875116"/>
                <a:gridCol w="785818"/>
                <a:gridCol w="757896"/>
              </a:tblGrid>
              <a:tr h="252724">
                <a:tc rowSpan="2">
                  <a:txBody>
                    <a:bodyPr/>
                    <a:lstStyle/>
                    <a:p>
                      <a:pPr algn="ctr">
                        <a:lnSpc>
                          <a:spcPct val="150000"/>
                        </a:lnSpc>
                      </a:pPr>
                      <a:r>
                        <a:rPr lang="en-US" sz="1600" noProof="1" smtClean="0">
                          <a:solidFill>
                            <a:schemeClr val="bg1"/>
                          </a:solidFill>
                          <a:latin typeface="Zawgyi-One" pitchFamily="34" charset="0"/>
                          <a:cs typeface="Zawgyi-One" pitchFamily="34" charset="0"/>
                        </a:rPr>
                        <a:t>မဟာကုသုိလ္</a:t>
                      </a:r>
                    </a:p>
                    <a:p>
                      <a:pPr algn="ctr">
                        <a:lnSpc>
                          <a:spcPct val="150000"/>
                        </a:lnSpc>
                      </a:pPr>
                      <a:r>
                        <a:rPr lang="en-US" sz="1600" noProof="1" smtClean="0">
                          <a:solidFill>
                            <a:schemeClr val="bg1"/>
                          </a:solidFill>
                          <a:latin typeface="Zawgyi-One" pitchFamily="34" charset="0"/>
                          <a:cs typeface="Zawgyi-One" pitchFamily="34" charset="0"/>
                        </a:rPr>
                        <a:t>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a:t>
                      </a:r>
                    </a:p>
                    <a:p>
                      <a:pPr algn="ctr">
                        <a:lnSpc>
                          <a:spcPct val="150000"/>
                        </a:lnSpc>
                      </a:pPr>
                      <a:r>
                        <a:rPr lang="en-US" sz="1600" baseline="0" noProof="1" smtClean="0">
                          <a:solidFill>
                            <a:schemeClr val="bg1"/>
                          </a:solidFill>
                          <a:latin typeface="Zawgyi-One" pitchFamily="34" charset="0"/>
                          <a:cs typeface="Zawgyi-One" pitchFamily="34" charset="0"/>
                        </a:rPr>
                        <a:t>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8">
                  <a:txBody>
                    <a:bodyPr/>
                    <a:lstStyle/>
                    <a:p>
                      <a:pPr algn="ctr">
                        <a:lnSpc>
                          <a:spcPct val="150000"/>
                        </a:lnSpc>
                      </a:pPr>
                      <a:r>
                        <a:rPr lang="en-US" sz="1600" noProof="1" smtClean="0">
                          <a:solidFill>
                            <a:schemeClr val="bg1"/>
                          </a:solidFill>
                          <a:latin typeface="Zawgyi-One" pitchFamily="34" charset="0"/>
                          <a:cs typeface="Zawgyi-One" pitchFamily="34" charset="0"/>
                        </a:rPr>
                        <a:t>ေသာဘဏေစတသိက္</a:t>
                      </a:r>
                      <a:r>
                        <a:rPr lang="en-US" sz="1600" baseline="0" noProof="1" smtClean="0">
                          <a:solidFill>
                            <a:schemeClr val="bg1"/>
                          </a:solidFill>
                          <a:latin typeface="Zawgyi-One" pitchFamily="34" charset="0"/>
                          <a:cs typeface="Zawgyi-One" pitchFamily="34" charset="0"/>
                        </a:rPr>
                        <a:t> ၂၅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252724">
                <a:tc vMerge="1">
                  <a:txBody>
                    <a:bodyPr/>
                    <a:lstStyle/>
                    <a:p>
                      <a:endParaRPr lang="en-GB"/>
                    </a:p>
                  </a:txBody>
                  <a:tcPr/>
                </a:tc>
                <a:tc v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(၁၉) </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(၃)</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(၂)</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vMerge="1">
                  <a:txBody>
                    <a:bodyPr/>
                    <a:lstStyle/>
                    <a:p>
                      <a:endParaRPr lang="en-GB"/>
                    </a:p>
                  </a:txBody>
                  <a:tcPr/>
                </a:tc>
                <a:tc vMerge="1">
                  <a:txBody>
                    <a:bodyPr/>
                    <a:lstStyle/>
                    <a:p>
                      <a:endParaRPr lang="en-GB"/>
                    </a:p>
                  </a:txBody>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ပထမေဒြ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၃၈</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ဒုတိယေဒြ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၃၇</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တတိယေဒြ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၃</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၂</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၃၇</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စတုတၳေဒြ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၃</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၂</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၃၆</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p:txBody>
          <a:bodyPr/>
          <a:lstStyle/>
          <a:p>
            <a:pPr algn="ctr">
              <a:buNone/>
            </a:pPr>
            <a:r>
              <a:rPr lang="en-US" sz="2000" b="1" noProof="1" smtClean="0">
                <a:latin typeface="Zawgyi-One" pitchFamily="34" charset="0"/>
                <a:cs typeface="Zawgyi-One" pitchFamily="34" charset="0"/>
              </a:rPr>
              <a:t>မဟ</a:t>
            </a:r>
            <a:r>
              <a:rPr lang="en-US" sz="2000" b="1" noProof="1" smtClean="0">
                <a:latin typeface="Zawgyi-One" pitchFamily="34" charset="0"/>
                <a:cs typeface="Zawgyi-One" pitchFamily="34" charset="0"/>
              </a:rPr>
              <a:t>ာ၀ိပါက္စ</a:t>
            </a:r>
            <a:r>
              <a:rPr lang="en-US" sz="2000" b="1" noProof="1" smtClean="0">
                <a:latin typeface="Zawgyi-One" pitchFamily="34" charset="0"/>
                <a:cs typeface="Zawgyi-One" pitchFamily="34" charset="0"/>
              </a:rPr>
              <a:t>ိတ္ ၈-ပါး၊ သဂၤဟနည္း ၄-နည္း</a:t>
            </a:r>
          </a:p>
          <a:p>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22</a:t>
            </a:fld>
            <a:endParaRPr lang="en-GB" dirty="0"/>
          </a:p>
        </p:txBody>
      </p:sp>
      <p:graphicFrame>
        <p:nvGraphicFramePr>
          <p:cNvPr id="5" name="Table 4"/>
          <p:cNvGraphicFramePr>
            <a:graphicFrameLocks noGrp="1"/>
          </p:cNvGraphicFramePr>
          <p:nvPr/>
        </p:nvGraphicFramePr>
        <p:xfrm>
          <a:off x="214282" y="2271376"/>
          <a:ext cx="8651637" cy="4300896"/>
        </p:xfrm>
        <a:graphic>
          <a:graphicData uri="http://schemas.openxmlformats.org/drawingml/2006/table">
            <a:tbl>
              <a:tblPr firstRow="1" bandRow="1">
                <a:tableStyleId>{5C22544A-7EE6-4342-B048-85BDC9FD1C3A}</a:tableStyleId>
              </a:tblPr>
              <a:tblGrid>
                <a:gridCol w="1475401"/>
                <a:gridCol w="1856149"/>
                <a:gridCol w="168912"/>
                <a:gridCol w="748432"/>
                <a:gridCol w="126685"/>
                <a:gridCol w="790660"/>
                <a:gridCol w="116840"/>
                <a:gridCol w="832888"/>
                <a:gridCol w="116840"/>
                <a:gridCol w="875116"/>
                <a:gridCol w="785818"/>
                <a:gridCol w="757896"/>
              </a:tblGrid>
              <a:tr h="252724">
                <a:tc rowSpan="2">
                  <a:txBody>
                    <a:bodyPr/>
                    <a:lstStyle/>
                    <a:p>
                      <a:pPr algn="ctr">
                        <a:lnSpc>
                          <a:spcPct val="150000"/>
                        </a:lnSpc>
                      </a:pPr>
                      <a:r>
                        <a:rPr lang="en-US" sz="1600" noProof="1" smtClean="0">
                          <a:solidFill>
                            <a:schemeClr val="bg1"/>
                          </a:solidFill>
                          <a:latin typeface="Zawgyi-One" pitchFamily="34" charset="0"/>
                          <a:cs typeface="Zawgyi-One" pitchFamily="34" charset="0"/>
                        </a:rPr>
                        <a:t>မဟာ၀ိပါက္</a:t>
                      </a:r>
                    </a:p>
                    <a:p>
                      <a:pPr algn="ctr">
                        <a:lnSpc>
                          <a:spcPct val="150000"/>
                        </a:lnSpc>
                      </a:pPr>
                      <a:r>
                        <a:rPr lang="en-US" sz="1600" noProof="1" smtClean="0">
                          <a:solidFill>
                            <a:schemeClr val="bg1"/>
                          </a:solidFill>
                          <a:latin typeface="Zawgyi-One" pitchFamily="34" charset="0"/>
                          <a:cs typeface="Zawgyi-One" pitchFamily="34" charset="0"/>
                        </a:rPr>
                        <a:t>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a:t>
                      </a:r>
                    </a:p>
                    <a:p>
                      <a:pPr algn="ctr">
                        <a:lnSpc>
                          <a:spcPct val="150000"/>
                        </a:lnSpc>
                      </a:pPr>
                      <a:r>
                        <a:rPr lang="en-US" sz="1600" baseline="0" noProof="1" smtClean="0">
                          <a:solidFill>
                            <a:schemeClr val="bg1"/>
                          </a:solidFill>
                          <a:latin typeface="Zawgyi-One" pitchFamily="34" charset="0"/>
                          <a:cs typeface="Zawgyi-One" pitchFamily="34" charset="0"/>
                        </a:rPr>
                        <a:t>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8">
                  <a:txBody>
                    <a:bodyPr/>
                    <a:lstStyle/>
                    <a:p>
                      <a:pPr algn="ctr">
                        <a:lnSpc>
                          <a:spcPct val="150000"/>
                        </a:lnSpc>
                      </a:pPr>
                      <a:r>
                        <a:rPr lang="en-US" sz="1600" noProof="1" smtClean="0">
                          <a:solidFill>
                            <a:schemeClr val="bg1"/>
                          </a:solidFill>
                          <a:latin typeface="Zawgyi-One" pitchFamily="34" charset="0"/>
                          <a:cs typeface="Zawgyi-One" pitchFamily="34" charset="0"/>
                        </a:rPr>
                        <a:t>ေသာဘဏေစတသိက္</a:t>
                      </a:r>
                      <a:r>
                        <a:rPr lang="en-US" sz="1600" baseline="0" noProof="1" smtClean="0">
                          <a:solidFill>
                            <a:schemeClr val="bg1"/>
                          </a:solidFill>
                          <a:latin typeface="Zawgyi-One" pitchFamily="34" charset="0"/>
                          <a:cs typeface="Zawgyi-One" pitchFamily="34" charset="0"/>
                        </a:rPr>
                        <a:t> ၂၅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252724">
                <a:tc vMerge="1">
                  <a:txBody>
                    <a:bodyPr/>
                    <a:lstStyle/>
                    <a:p>
                      <a:endParaRPr lang="en-GB"/>
                    </a:p>
                  </a:txBody>
                  <a:tcPr/>
                </a:tc>
                <a:tc v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(၁၉) </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(၃)</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(၂)</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vMerge="1">
                  <a:txBody>
                    <a:bodyPr/>
                    <a:lstStyle/>
                    <a:p>
                      <a:endParaRPr lang="en-GB"/>
                    </a:p>
                  </a:txBody>
                  <a:tcPr/>
                </a:tc>
                <a:tc vMerge="1">
                  <a:txBody>
                    <a:bodyPr/>
                    <a:lstStyle/>
                    <a:p>
                      <a:endParaRPr lang="en-GB"/>
                    </a:p>
                  </a:txBody>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ပထမေဒြ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၃၃</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ဒုတိယေဒြ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၃၂</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တတိယေဒြ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၃၂</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စတုတၳေဒြ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၃၁</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p:txBody>
          <a:bodyPr/>
          <a:lstStyle/>
          <a:p>
            <a:pPr algn="ctr">
              <a:buNone/>
            </a:pPr>
            <a:r>
              <a:rPr lang="en-US" sz="2000" b="1" noProof="1" smtClean="0">
                <a:latin typeface="Zawgyi-One" pitchFamily="34" charset="0"/>
                <a:cs typeface="Zawgyi-One" pitchFamily="34" charset="0"/>
              </a:rPr>
              <a:t>မဟ</a:t>
            </a:r>
            <a:r>
              <a:rPr lang="en-US" sz="2000" b="1" noProof="1" smtClean="0">
                <a:latin typeface="Zawgyi-One" pitchFamily="34" charset="0"/>
                <a:cs typeface="Zawgyi-One" pitchFamily="34" charset="0"/>
              </a:rPr>
              <a:t>ာႀကိယာစ</a:t>
            </a:r>
            <a:r>
              <a:rPr lang="en-US" sz="2000" b="1" noProof="1" smtClean="0">
                <a:latin typeface="Zawgyi-One" pitchFamily="34" charset="0"/>
                <a:cs typeface="Zawgyi-One" pitchFamily="34" charset="0"/>
              </a:rPr>
              <a:t>ိတ္ ၈-ပါး၊ သဂၤဟနည္း ၄-နည္း</a:t>
            </a:r>
          </a:p>
          <a:p>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23</a:t>
            </a:fld>
            <a:endParaRPr lang="en-GB" dirty="0"/>
          </a:p>
        </p:txBody>
      </p:sp>
      <p:graphicFrame>
        <p:nvGraphicFramePr>
          <p:cNvPr id="5" name="Table 4"/>
          <p:cNvGraphicFramePr>
            <a:graphicFrameLocks noGrp="1"/>
          </p:cNvGraphicFramePr>
          <p:nvPr/>
        </p:nvGraphicFramePr>
        <p:xfrm>
          <a:off x="214282" y="2271376"/>
          <a:ext cx="8651637" cy="4300896"/>
        </p:xfrm>
        <a:graphic>
          <a:graphicData uri="http://schemas.openxmlformats.org/drawingml/2006/table">
            <a:tbl>
              <a:tblPr firstRow="1" bandRow="1">
                <a:tableStyleId>{5C22544A-7EE6-4342-B048-85BDC9FD1C3A}</a:tableStyleId>
              </a:tblPr>
              <a:tblGrid>
                <a:gridCol w="1475401"/>
                <a:gridCol w="1856149"/>
                <a:gridCol w="168912"/>
                <a:gridCol w="748432"/>
                <a:gridCol w="126685"/>
                <a:gridCol w="790660"/>
                <a:gridCol w="116840"/>
                <a:gridCol w="832888"/>
                <a:gridCol w="116840"/>
                <a:gridCol w="875116"/>
                <a:gridCol w="785818"/>
                <a:gridCol w="757896"/>
              </a:tblGrid>
              <a:tr h="252724">
                <a:tc rowSpan="2">
                  <a:txBody>
                    <a:bodyPr/>
                    <a:lstStyle/>
                    <a:p>
                      <a:pPr algn="ctr">
                        <a:lnSpc>
                          <a:spcPct val="150000"/>
                        </a:lnSpc>
                      </a:pPr>
                      <a:r>
                        <a:rPr lang="en-US" sz="1600" noProof="1" smtClean="0">
                          <a:solidFill>
                            <a:schemeClr val="bg1"/>
                          </a:solidFill>
                          <a:latin typeface="Zawgyi-One" pitchFamily="34" charset="0"/>
                          <a:cs typeface="Zawgyi-One" pitchFamily="34" charset="0"/>
                        </a:rPr>
                        <a:t>မဟာႀကိယာ</a:t>
                      </a:r>
                    </a:p>
                    <a:p>
                      <a:pPr algn="ctr">
                        <a:lnSpc>
                          <a:spcPct val="150000"/>
                        </a:lnSpc>
                      </a:pPr>
                      <a:r>
                        <a:rPr lang="en-US" sz="1600" noProof="1" smtClean="0">
                          <a:solidFill>
                            <a:schemeClr val="bg1"/>
                          </a:solidFill>
                          <a:latin typeface="Zawgyi-One" pitchFamily="34" charset="0"/>
                          <a:cs typeface="Zawgyi-One" pitchFamily="34" charset="0"/>
                        </a:rPr>
                        <a:t>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a:t>
                      </a:r>
                    </a:p>
                    <a:p>
                      <a:pPr algn="ctr">
                        <a:lnSpc>
                          <a:spcPct val="150000"/>
                        </a:lnSpc>
                      </a:pPr>
                      <a:r>
                        <a:rPr lang="en-US" sz="1600" baseline="0" noProof="1" smtClean="0">
                          <a:solidFill>
                            <a:schemeClr val="bg1"/>
                          </a:solidFill>
                          <a:latin typeface="Zawgyi-One" pitchFamily="34" charset="0"/>
                          <a:cs typeface="Zawgyi-One" pitchFamily="34" charset="0"/>
                        </a:rPr>
                        <a:t>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8">
                  <a:txBody>
                    <a:bodyPr/>
                    <a:lstStyle/>
                    <a:p>
                      <a:pPr algn="ctr">
                        <a:lnSpc>
                          <a:spcPct val="150000"/>
                        </a:lnSpc>
                      </a:pPr>
                      <a:r>
                        <a:rPr lang="en-US" sz="1600" noProof="1" smtClean="0">
                          <a:solidFill>
                            <a:schemeClr val="bg1"/>
                          </a:solidFill>
                          <a:latin typeface="Zawgyi-One" pitchFamily="34" charset="0"/>
                          <a:cs typeface="Zawgyi-One" pitchFamily="34" charset="0"/>
                        </a:rPr>
                        <a:t>ေသာဘဏေစတသိက္</a:t>
                      </a:r>
                      <a:r>
                        <a:rPr lang="en-US" sz="1600" baseline="0" noProof="1" smtClean="0">
                          <a:solidFill>
                            <a:schemeClr val="bg1"/>
                          </a:solidFill>
                          <a:latin typeface="Zawgyi-One" pitchFamily="34" charset="0"/>
                          <a:cs typeface="Zawgyi-One" pitchFamily="34" charset="0"/>
                        </a:rPr>
                        <a:t> ၂၅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252724">
                <a:tc vMerge="1">
                  <a:txBody>
                    <a:bodyPr/>
                    <a:lstStyle/>
                    <a:p>
                      <a:endParaRPr lang="en-GB"/>
                    </a:p>
                  </a:txBody>
                  <a:tcPr/>
                </a:tc>
                <a:tc v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(၁၉) </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(၃)</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(၂)</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vMerge="1">
                  <a:txBody>
                    <a:bodyPr/>
                    <a:lstStyle/>
                    <a:p>
                      <a:endParaRPr lang="en-GB"/>
                    </a:p>
                  </a:txBody>
                  <a:tcPr/>
                </a:tc>
                <a:tc vMerge="1">
                  <a:txBody>
                    <a:bodyPr/>
                    <a:lstStyle/>
                    <a:p>
                      <a:endParaRPr lang="en-GB"/>
                    </a:p>
                  </a:txBody>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ပထမေဒြ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600" noProof="1" smtClean="0">
                          <a:solidFill>
                            <a:schemeClr val="tx1"/>
                          </a:solidFill>
                          <a:latin typeface="Zawgyi-One" pitchFamily="34" charset="0"/>
                          <a:cs typeface="Zawgyi-One" pitchFamily="34" charset="0"/>
                        </a:rPr>
                        <a:t>၁</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၃၅</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ဒုတိယေဒြ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အညသမာန္း</a:t>
                      </a:r>
                    </a:p>
                    <a:p>
                      <a:pPr algn="ctr">
                        <a:lnSpc>
                          <a:spcPct val="150000"/>
                        </a:lnSpc>
                      </a:pPr>
                      <a:r>
                        <a:rPr lang="en-US" sz="1600" noProof="1" smtClean="0">
                          <a:solidFill>
                            <a:schemeClr val="tx1"/>
                          </a:solidFill>
                          <a:latin typeface="Zawgyi-One" pitchFamily="34" charset="0"/>
                          <a:cs typeface="Zawgyi-One" pitchFamily="34" charset="0"/>
                        </a:rPr>
                        <a:t>၁၃</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၁၉</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၃၄</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တတိယေဒြ</a:t>
                      </a:r>
                    </a:p>
                    <a:p>
                      <a:pPr algn="ctr">
                        <a:lnSpc>
                          <a:spcPct val="150000"/>
                        </a:lnSpc>
                      </a:pPr>
                      <a:r>
                        <a:rPr lang="en-US" sz="1600" noProof="1" smtClean="0">
                          <a:solidFill>
                            <a:schemeClr val="tx1"/>
                          </a:solidFill>
                          <a:latin typeface="Zawgyi-One" pitchFamily="34" charset="0"/>
                          <a:cs typeface="Zawgyi-One" pitchFamily="34" charset="0"/>
                        </a:rPr>
                        <a:t>ဥာ-သံ</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၂</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၃၄</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46624">
                <a:tc>
                  <a:txBody>
                    <a:bodyPr/>
                    <a:lstStyle/>
                    <a:p>
                      <a:pPr algn="ctr">
                        <a:lnSpc>
                          <a:spcPct val="150000"/>
                        </a:lnSpc>
                      </a:pPr>
                      <a:r>
                        <a:rPr lang="en-US" sz="1600" noProof="1" smtClean="0">
                          <a:solidFill>
                            <a:schemeClr val="tx1"/>
                          </a:solidFill>
                          <a:latin typeface="Zawgyi-One" pitchFamily="34" charset="0"/>
                          <a:cs typeface="Zawgyi-One" pitchFamily="34" charset="0"/>
                        </a:rPr>
                        <a:t>စတုတၳေဒြ</a:t>
                      </a:r>
                    </a:p>
                    <a:p>
                      <a:pPr algn="ctr">
                        <a:lnSpc>
                          <a:spcPct val="150000"/>
                        </a:lnSpc>
                      </a:pPr>
                      <a:r>
                        <a:rPr lang="en-US" sz="1600" noProof="1" smtClean="0">
                          <a:solidFill>
                            <a:schemeClr val="tx1"/>
                          </a:solidFill>
                          <a:latin typeface="Zawgyi-One" pitchFamily="34" charset="0"/>
                          <a:cs typeface="Zawgyi-One" pitchFamily="34" charset="0"/>
                        </a:rPr>
                        <a:t>ဥာ-၀ိပ္</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600" noProof="1" smtClean="0">
                          <a:solidFill>
                            <a:schemeClr val="tx1"/>
                          </a:solidFill>
                          <a:latin typeface="Zawgyi-One" pitchFamily="34" charset="0"/>
                          <a:cs typeface="Zawgyi-One" pitchFamily="34" charset="0"/>
                        </a:rPr>
                        <a:t>ပီတိၾကဥ္ အညသမာန္း</a:t>
                      </a:r>
                    </a:p>
                    <a:p>
                      <a:pPr algn="ctr">
                        <a:lnSpc>
                          <a:spcPct val="150000"/>
                        </a:lnSpc>
                      </a:pPr>
                      <a:r>
                        <a:rPr lang="en-US" sz="1600" noProof="1" smtClean="0">
                          <a:solidFill>
                            <a:schemeClr val="tx1"/>
                          </a:solidFill>
                          <a:latin typeface="Zawgyi-One" pitchFamily="34" charset="0"/>
                          <a:cs typeface="Zawgyi-One" pitchFamily="34" charset="0"/>
                        </a:rPr>
                        <a:t>၁၂</a:t>
                      </a:r>
                      <a:endParaRPr lang="en-GB" sz="16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၁၉</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noProof="1" smtClean="0">
                          <a:solidFill>
                            <a:schemeClr val="tx1"/>
                          </a:solidFill>
                          <a:latin typeface="Zawgyi-One" pitchFamily="34" charset="0"/>
                          <a:cs typeface="Zawgyi-One" pitchFamily="34" charset="0"/>
                        </a:rPr>
                        <a:t>၂</a:t>
                      </a: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600" noProof="1" smtClean="0">
                          <a:solidFill>
                            <a:schemeClr val="tx1"/>
                          </a:solidFill>
                          <a:latin typeface="Zawgyi-One" pitchFamily="34" charset="0"/>
                          <a:cs typeface="Zawgyi-One" pitchFamily="34" charset="0"/>
                        </a:rPr>
                        <a:t>၃၃</a:t>
                      </a:r>
                      <a:endParaRPr lang="en-US" sz="16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smtClean="0">
                        <a:latin typeface="Zawgyi-One" pitchFamily="34" charset="0"/>
                        <a:cs typeface="Zawgyi-One" pitchFamily="34" charset="0"/>
                      </a:endParaRPr>
                    </a:p>
                    <a:p>
                      <a:pPr algn="ctr"/>
                      <a:r>
                        <a:rPr lang="en-US" sz="1600" dirty="0" smtClean="0">
                          <a:latin typeface="Zawgyi-One" pitchFamily="34" charset="0"/>
                          <a:cs typeface="Zawgyi-One" pitchFamily="34" charset="0"/>
                        </a:rPr>
                        <a:t>၁</a:t>
                      </a:r>
                      <a:endParaRPr lang="en-GB" sz="16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a:xfrm>
            <a:off x="457200" y="1500174"/>
            <a:ext cx="8229600" cy="4900627"/>
          </a:xfrm>
        </p:spPr>
        <p:txBody>
          <a:bodyPr/>
          <a:lstStyle/>
          <a:p>
            <a:pPr algn="ctr">
              <a:buNone/>
            </a:pPr>
            <a:r>
              <a:rPr lang="en-US" sz="2000" b="1" noProof="1" smtClean="0">
                <a:latin typeface="Zawgyi-One" pitchFamily="34" charset="0"/>
                <a:cs typeface="Zawgyi-One" pitchFamily="34" charset="0"/>
              </a:rPr>
              <a:t>မဟ</a:t>
            </a:r>
            <a:r>
              <a:rPr lang="en-GB" sz="2000" b="1" dirty="0" smtClean="0">
                <a:latin typeface="Zawgyi-One" pitchFamily="34" charset="0"/>
                <a:cs typeface="Zawgyi-One" pitchFamily="34" charset="0"/>
              </a:rPr>
              <a:t>ဂ</a:t>
            </a:r>
            <a:r>
              <a:rPr lang="en-GB" sz="2000" b="1" dirty="0" smtClean="0">
                <a:latin typeface="Zawgyi-One" pitchFamily="34" charset="0"/>
                <a:cs typeface="Zawgyi-One" pitchFamily="34" charset="0"/>
              </a:rPr>
              <a:t>ၢဳတ္</a:t>
            </a:r>
            <a:r>
              <a:rPr lang="en-US" sz="2000" b="1" noProof="1" smtClean="0">
                <a:latin typeface="Zawgyi-One" pitchFamily="34" charset="0"/>
                <a:cs typeface="Zawgyi-One" pitchFamily="34" charset="0"/>
              </a:rPr>
              <a:t>စ</a:t>
            </a:r>
            <a:r>
              <a:rPr lang="en-US" sz="2000" b="1" noProof="1" smtClean="0">
                <a:latin typeface="Zawgyi-One" pitchFamily="34" charset="0"/>
                <a:cs typeface="Zawgyi-One" pitchFamily="34" charset="0"/>
              </a:rPr>
              <a:t>ိတ</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၂၇-ပ</a:t>
            </a:r>
            <a:r>
              <a:rPr lang="en-US" sz="2000" b="1" noProof="1" smtClean="0">
                <a:latin typeface="Zawgyi-One" pitchFamily="34" charset="0"/>
                <a:cs typeface="Zawgyi-One" pitchFamily="34" charset="0"/>
              </a:rPr>
              <a:t>ါး၊ သဂၤဟနည</a:t>
            </a:r>
            <a:r>
              <a:rPr lang="en-US" sz="2000" b="1" noProof="1" smtClean="0">
                <a:latin typeface="Zawgyi-One" pitchFamily="34" charset="0"/>
                <a:cs typeface="Zawgyi-One" pitchFamily="34" charset="0"/>
              </a:rPr>
              <a:t>္း </a:t>
            </a:r>
            <a:r>
              <a:rPr lang="en-US" sz="2000" b="1" noProof="1" smtClean="0">
                <a:latin typeface="Zawgyi-One" pitchFamily="34" charset="0"/>
                <a:cs typeface="Zawgyi-One" pitchFamily="34" charset="0"/>
              </a:rPr>
              <a:t>၅-နည</a:t>
            </a:r>
            <a:r>
              <a:rPr lang="en-US" sz="2000" b="1" noProof="1" smtClean="0">
                <a:latin typeface="Zawgyi-One" pitchFamily="34" charset="0"/>
                <a:cs typeface="Zawgyi-One" pitchFamily="34" charset="0"/>
              </a:rPr>
              <a:t>္း</a:t>
            </a:r>
          </a:p>
          <a:p>
            <a:pPr>
              <a:buNone/>
            </a:pPr>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24</a:t>
            </a:fld>
            <a:endParaRPr lang="en-GB" dirty="0"/>
          </a:p>
        </p:txBody>
      </p:sp>
      <p:graphicFrame>
        <p:nvGraphicFramePr>
          <p:cNvPr id="5" name="Table 4"/>
          <p:cNvGraphicFramePr>
            <a:graphicFrameLocks noGrp="1"/>
          </p:cNvGraphicFramePr>
          <p:nvPr/>
        </p:nvGraphicFramePr>
        <p:xfrm>
          <a:off x="214282" y="2011696"/>
          <a:ext cx="8651637" cy="4465320"/>
        </p:xfrm>
        <a:graphic>
          <a:graphicData uri="http://schemas.openxmlformats.org/drawingml/2006/table">
            <a:tbl>
              <a:tblPr firstRow="1" bandRow="1">
                <a:tableStyleId>{5C22544A-7EE6-4342-B048-85BDC9FD1C3A}</a:tableStyleId>
              </a:tblPr>
              <a:tblGrid>
                <a:gridCol w="1475401"/>
                <a:gridCol w="1856149"/>
                <a:gridCol w="168912"/>
                <a:gridCol w="748432"/>
                <a:gridCol w="126685"/>
                <a:gridCol w="790660"/>
                <a:gridCol w="116840"/>
                <a:gridCol w="832888"/>
                <a:gridCol w="116840"/>
                <a:gridCol w="875116"/>
                <a:gridCol w="785818"/>
                <a:gridCol w="757896"/>
              </a:tblGrid>
              <a:tr h="252724">
                <a:tc rowSpan="2">
                  <a:txBody>
                    <a:bodyPr/>
                    <a:lstStyle/>
                    <a:p>
                      <a:pPr algn="ctr">
                        <a:lnSpc>
                          <a:spcPct val="150000"/>
                        </a:lnSpc>
                      </a:pPr>
                      <a:r>
                        <a:rPr lang="en-US" sz="1600" b="1" noProof="1" smtClean="0">
                          <a:latin typeface="Zawgyi-One" pitchFamily="34" charset="0"/>
                          <a:cs typeface="Zawgyi-One" pitchFamily="34" charset="0"/>
                        </a:rPr>
                        <a:t>မဟ</a:t>
                      </a:r>
                      <a:r>
                        <a:rPr lang="en-GB" sz="1600" b="1" dirty="0" smtClean="0">
                          <a:latin typeface="Zawgyi-One" pitchFamily="34" charset="0"/>
                          <a:cs typeface="Zawgyi-One" pitchFamily="34" charset="0"/>
                        </a:rPr>
                        <a:t>ဂၢဳတ္</a:t>
                      </a:r>
                    </a:p>
                    <a:p>
                      <a:pPr algn="ctr">
                        <a:lnSpc>
                          <a:spcPct val="150000"/>
                        </a:lnSpc>
                      </a:pPr>
                      <a:r>
                        <a:rPr lang="en-US" sz="1600" noProof="1" smtClean="0">
                          <a:solidFill>
                            <a:schemeClr val="bg1"/>
                          </a:solidFill>
                          <a:latin typeface="Zawgyi-One" pitchFamily="34" charset="0"/>
                          <a:cs typeface="Zawgyi-One" pitchFamily="34" charset="0"/>
                        </a:rPr>
                        <a:t>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a:t>
                      </a:r>
                    </a:p>
                    <a:p>
                      <a:pPr algn="ctr">
                        <a:lnSpc>
                          <a:spcPct val="150000"/>
                        </a:lnSpc>
                      </a:pPr>
                      <a:r>
                        <a:rPr lang="en-US" sz="1600" baseline="0" noProof="1" smtClean="0">
                          <a:solidFill>
                            <a:schemeClr val="bg1"/>
                          </a:solidFill>
                          <a:latin typeface="Zawgyi-One" pitchFamily="34" charset="0"/>
                          <a:cs typeface="Zawgyi-One" pitchFamily="34" charset="0"/>
                        </a:rPr>
                        <a:t>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8">
                  <a:txBody>
                    <a:bodyPr/>
                    <a:lstStyle/>
                    <a:p>
                      <a:pPr algn="ctr">
                        <a:lnSpc>
                          <a:spcPct val="150000"/>
                        </a:lnSpc>
                      </a:pPr>
                      <a:r>
                        <a:rPr lang="en-US" sz="1600" noProof="1" smtClean="0">
                          <a:solidFill>
                            <a:schemeClr val="bg1"/>
                          </a:solidFill>
                          <a:latin typeface="Zawgyi-One" pitchFamily="34" charset="0"/>
                          <a:cs typeface="Zawgyi-One" pitchFamily="34" charset="0"/>
                        </a:rPr>
                        <a:t>ေသာဘဏေစတသိက္</a:t>
                      </a:r>
                      <a:r>
                        <a:rPr lang="en-US" sz="1600" baseline="0" noProof="1" smtClean="0">
                          <a:solidFill>
                            <a:schemeClr val="bg1"/>
                          </a:solidFill>
                          <a:latin typeface="Zawgyi-One" pitchFamily="34" charset="0"/>
                          <a:cs typeface="Zawgyi-One" pitchFamily="34" charset="0"/>
                        </a:rPr>
                        <a:t> ၂၅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40971">
                <a:tc vMerge="1">
                  <a:txBody>
                    <a:bodyPr/>
                    <a:lstStyle/>
                    <a:p>
                      <a:endParaRPr lang="en-GB"/>
                    </a:p>
                  </a:txBody>
                  <a:tcPr/>
                </a:tc>
                <a:tc v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(၁၉) </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(၃)</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(၂)</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vMerge="1">
                  <a:txBody>
                    <a:bodyPr/>
                    <a:lstStyle/>
                    <a:p>
                      <a:endParaRPr lang="en-GB"/>
                    </a:p>
                  </a:txBody>
                  <a:tcPr/>
                </a:tc>
                <a:tc vMerge="1">
                  <a:txBody>
                    <a:bodyPr/>
                    <a:lstStyle/>
                    <a:p>
                      <a:endParaRPr lang="en-GB"/>
                    </a:p>
                  </a:txBody>
                  <a:tcPr/>
                </a:tc>
              </a:tr>
              <a:tr h="700069">
                <a:tc>
                  <a:txBody>
                    <a:bodyPr/>
                    <a:lstStyle/>
                    <a:p>
                      <a:pPr algn="ctr">
                        <a:lnSpc>
                          <a:spcPct val="150000"/>
                        </a:lnSpc>
                      </a:pPr>
                      <a:r>
                        <a:rPr lang="en-US" sz="1400" noProof="1" smtClean="0">
                          <a:solidFill>
                            <a:schemeClr val="tx1"/>
                          </a:solidFill>
                          <a:latin typeface="Zawgyi-One" pitchFamily="34" charset="0"/>
                          <a:cs typeface="Zawgyi-One" pitchFamily="34" charset="0"/>
                        </a:rPr>
                        <a:t>ပထမစ်ာန္</a:t>
                      </a:r>
                    </a:p>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အညသမာန္း</a:t>
                      </a:r>
                    </a:p>
                    <a:p>
                      <a:pPr algn="ctr">
                        <a:lnSpc>
                          <a:spcPct val="150000"/>
                        </a:lnSpc>
                      </a:pPr>
                      <a:r>
                        <a:rPr lang="en-US" sz="1400" noProof="1" smtClean="0">
                          <a:solidFill>
                            <a:schemeClr val="tx1"/>
                          </a:solidFill>
                          <a:latin typeface="Zawgyi-One" pitchFamily="34" charset="0"/>
                          <a:cs typeface="Zawgyi-One" pitchFamily="34" charset="0"/>
                        </a:rPr>
                        <a:t>၁၃</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၁၉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၂</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400" noProof="1" smtClean="0">
                          <a:solidFill>
                            <a:schemeClr val="tx1"/>
                          </a:solidFill>
                          <a:latin typeface="Zawgyi-One" pitchFamily="34" charset="0"/>
                          <a:cs typeface="Zawgyi-One" pitchFamily="34" charset="0"/>
                        </a:rPr>
                        <a:t>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၃၅</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3407">
                <a:tc>
                  <a:txBody>
                    <a:bodyPr/>
                    <a:lstStyle/>
                    <a:p>
                      <a:pPr algn="ctr">
                        <a:lnSpc>
                          <a:spcPct val="150000"/>
                        </a:lnSpc>
                      </a:pPr>
                      <a:r>
                        <a:rPr lang="en-US" sz="1400" noProof="1" smtClean="0">
                          <a:solidFill>
                            <a:schemeClr val="tx1"/>
                          </a:solidFill>
                          <a:latin typeface="Zawgyi-One" pitchFamily="34" charset="0"/>
                          <a:cs typeface="Zawgyi-One" pitchFamily="34" charset="0"/>
                        </a:rPr>
                        <a:t>ဒုတိယစ်ာန္</a:t>
                      </a:r>
                    </a:p>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၀ိတက္ၾကဥ္ အညသမာန္း</a:t>
                      </a:r>
                    </a:p>
                    <a:p>
                      <a:pPr algn="ctr">
                        <a:lnSpc>
                          <a:spcPct val="150000"/>
                        </a:lnSpc>
                      </a:pPr>
                      <a:r>
                        <a:rPr lang="en-US" sz="1400" noProof="1" smtClean="0">
                          <a:solidFill>
                            <a:schemeClr val="tx1"/>
                          </a:solidFill>
                          <a:latin typeface="Zawgyi-One" pitchFamily="34" charset="0"/>
                          <a:cs typeface="Zawgyi-One" pitchFamily="34" charset="0"/>
                        </a:rPr>
                        <a:t>၁၂</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၁၉</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၂</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400" noProof="1" smtClean="0">
                          <a:solidFill>
                            <a:schemeClr val="tx1"/>
                          </a:solidFill>
                          <a:latin typeface="Zawgyi-One" pitchFamily="34" charset="0"/>
                          <a:cs typeface="Zawgyi-One" pitchFamily="34" charset="0"/>
                        </a:rPr>
                        <a:t>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၃၄</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6745">
                <a:tc>
                  <a:txBody>
                    <a:bodyPr/>
                    <a:lstStyle/>
                    <a:p>
                      <a:pPr algn="ctr">
                        <a:lnSpc>
                          <a:spcPct val="150000"/>
                        </a:lnSpc>
                      </a:pPr>
                      <a:r>
                        <a:rPr lang="en-US" sz="1400" noProof="1" smtClean="0">
                          <a:solidFill>
                            <a:schemeClr val="tx1"/>
                          </a:solidFill>
                          <a:latin typeface="Zawgyi-One" pitchFamily="34" charset="0"/>
                          <a:cs typeface="Zawgyi-One" pitchFamily="34" charset="0"/>
                        </a:rPr>
                        <a:t>တတိယစ်ာန္</a:t>
                      </a:r>
                    </a:p>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 ၀ိစာရၾကဥ္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၂</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၃၃</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083">
                <a:tc>
                  <a:txBody>
                    <a:bodyPr/>
                    <a:lstStyle/>
                    <a:p>
                      <a:pPr algn="ctr">
                        <a:lnSpc>
                          <a:spcPct val="150000"/>
                        </a:lnSpc>
                      </a:pPr>
                      <a:r>
                        <a:rPr lang="en-US" sz="1400" noProof="1" smtClean="0">
                          <a:solidFill>
                            <a:schemeClr val="tx1"/>
                          </a:solidFill>
                          <a:latin typeface="Zawgyi-One" pitchFamily="34" charset="0"/>
                          <a:cs typeface="Zawgyi-One" pitchFamily="34" charset="0"/>
                        </a:rPr>
                        <a:t>စတုတၳစ်ာန္</a:t>
                      </a:r>
                    </a:p>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 ၀ိစာရ၊</a:t>
                      </a:r>
                      <a:r>
                        <a:rPr lang="en-US" sz="1400" baseline="0" noProof="1" smtClean="0">
                          <a:solidFill>
                            <a:schemeClr val="tx1"/>
                          </a:solidFill>
                          <a:latin typeface="Zawgyi-One" pitchFamily="34" charset="0"/>
                          <a:cs typeface="Zawgyi-One" pitchFamily="34" charset="0"/>
                        </a:rPr>
                        <a:t> ပီတိ</a:t>
                      </a:r>
                      <a:r>
                        <a:rPr lang="en-US" sz="1400" noProof="1" smtClean="0">
                          <a:solidFill>
                            <a:schemeClr val="tx1"/>
                          </a:solidFill>
                          <a:latin typeface="Zawgyi-One" pitchFamily="34" charset="0"/>
                          <a:cs typeface="Zawgyi-One" pitchFamily="34" charset="0"/>
                        </a:rPr>
                        <a:t>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၁၀</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၂</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၃၂</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083">
                <a:tc>
                  <a:txBody>
                    <a:bodyPr/>
                    <a:lstStyle/>
                    <a:p>
                      <a:pPr algn="ctr">
                        <a:lnSpc>
                          <a:spcPct val="150000"/>
                        </a:lnSpc>
                      </a:pPr>
                      <a:r>
                        <a:rPr lang="en-US" sz="1400" noProof="1" smtClean="0">
                          <a:solidFill>
                            <a:schemeClr val="tx1"/>
                          </a:solidFill>
                          <a:latin typeface="Zawgyi-One" pitchFamily="34" charset="0"/>
                          <a:cs typeface="Zawgyi-One" pitchFamily="34" charset="0"/>
                        </a:rPr>
                        <a:t>ပဥၥမစ်ာန္</a:t>
                      </a:r>
                    </a:p>
                    <a:p>
                      <a:pPr algn="ctr">
                        <a:lnSpc>
                          <a:spcPct val="150000"/>
                        </a:lnSpc>
                      </a:pPr>
                      <a:r>
                        <a:rPr lang="en-US" sz="1400" noProof="1" smtClean="0">
                          <a:solidFill>
                            <a:schemeClr val="tx1"/>
                          </a:solidFill>
                          <a:latin typeface="Zawgyi-One" pitchFamily="34" charset="0"/>
                          <a:cs typeface="Zawgyi-One" pitchFamily="34" charset="0"/>
                        </a:rPr>
                        <a:t>(၁၅)</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၀ိတက္၊ ၀ိစာရ၊ ပီတိၾကဥ္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၁၀</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၃၀</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သရုပ္ခြဲ မွတ္ဖြယ္္</a:t>
            </a:r>
            <a:endParaRPr lang="en-GB" sz="3200" dirty="0"/>
          </a:p>
        </p:txBody>
      </p:sp>
      <p:sp>
        <p:nvSpPr>
          <p:cNvPr id="3" name="Content Placeholder 2"/>
          <p:cNvSpPr>
            <a:spLocks noGrp="1"/>
          </p:cNvSpPr>
          <p:nvPr>
            <p:ph idx="1"/>
          </p:nvPr>
        </p:nvSpPr>
        <p:spPr>
          <a:xfrm>
            <a:off x="457200" y="1500175"/>
            <a:ext cx="8229600" cy="4900626"/>
          </a:xfrm>
        </p:spPr>
        <p:txBody>
          <a:bodyPr/>
          <a:lstStyle/>
          <a:p>
            <a:pPr algn="ctr">
              <a:buNone/>
            </a:pPr>
            <a:r>
              <a:rPr lang="en-US" sz="2000" b="1" noProof="1" smtClean="0">
                <a:latin typeface="Zawgyi-One" pitchFamily="34" charset="0"/>
                <a:cs typeface="Zawgyi-One" pitchFamily="34" charset="0"/>
              </a:rPr>
              <a:t>ေလာကုတၱရာစ</a:t>
            </a:r>
            <a:r>
              <a:rPr lang="en-US" sz="2000" b="1" noProof="1" smtClean="0">
                <a:latin typeface="Zawgyi-One" pitchFamily="34" charset="0"/>
                <a:cs typeface="Zawgyi-One" pitchFamily="34" charset="0"/>
              </a:rPr>
              <a:t>ိ</a:t>
            </a:r>
            <a:r>
              <a:rPr lang="en-US" sz="2000" b="1" noProof="1" smtClean="0">
                <a:latin typeface="Zawgyi-One" pitchFamily="34" charset="0"/>
                <a:cs typeface="Zawgyi-One" pitchFamily="34" charset="0"/>
              </a:rPr>
              <a:t>တ</a:t>
            </a:r>
            <a:r>
              <a:rPr lang="en-US" sz="2000" b="1" noProof="1" smtClean="0">
                <a:latin typeface="Zawgyi-One" pitchFamily="34" charset="0"/>
                <a:cs typeface="Zawgyi-One" pitchFamily="34" charset="0"/>
              </a:rPr>
              <a:t>္အက်ယ္ ၄၀-ပ</a:t>
            </a:r>
            <a:r>
              <a:rPr lang="en-US" sz="2000" b="1" noProof="1" smtClean="0">
                <a:latin typeface="Zawgyi-One" pitchFamily="34" charset="0"/>
                <a:cs typeface="Zawgyi-One" pitchFamily="34" charset="0"/>
              </a:rPr>
              <a:t>ါး၊ သဂၤဟနည္း ၅-နည္း</a:t>
            </a:r>
          </a:p>
          <a:p>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25</a:t>
            </a:fld>
            <a:endParaRPr lang="en-GB" dirty="0"/>
          </a:p>
        </p:txBody>
      </p:sp>
      <p:graphicFrame>
        <p:nvGraphicFramePr>
          <p:cNvPr id="5" name="Table 4"/>
          <p:cNvGraphicFramePr>
            <a:graphicFrameLocks noGrp="1"/>
          </p:cNvGraphicFramePr>
          <p:nvPr/>
        </p:nvGraphicFramePr>
        <p:xfrm>
          <a:off x="214282" y="2011696"/>
          <a:ext cx="8651637" cy="4572000"/>
        </p:xfrm>
        <a:graphic>
          <a:graphicData uri="http://schemas.openxmlformats.org/drawingml/2006/table">
            <a:tbl>
              <a:tblPr firstRow="1" bandRow="1">
                <a:tableStyleId>{5C22544A-7EE6-4342-B048-85BDC9FD1C3A}</a:tableStyleId>
              </a:tblPr>
              <a:tblGrid>
                <a:gridCol w="1475401"/>
                <a:gridCol w="1856149"/>
                <a:gridCol w="168912"/>
                <a:gridCol w="748432"/>
                <a:gridCol w="126685"/>
                <a:gridCol w="790660"/>
                <a:gridCol w="116840"/>
                <a:gridCol w="832888"/>
                <a:gridCol w="116840"/>
                <a:gridCol w="875116"/>
                <a:gridCol w="785818"/>
                <a:gridCol w="757896"/>
              </a:tblGrid>
              <a:tr h="252724">
                <a:tc rowSpan="2">
                  <a:txBody>
                    <a:bodyPr/>
                    <a:lstStyle/>
                    <a:p>
                      <a:pPr algn="ctr">
                        <a:lnSpc>
                          <a:spcPct val="150000"/>
                        </a:lnSpc>
                      </a:pPr>
                      <a:r>
                        <a:rPr lang="en-US" sz="1600" b="1" noProof="1" smtClean="0">
                          <a:latin typeface="Zawgyi-One" pitchFamily="34" charset="0"/>
                          <a:cs typeface="Zawgyi-One" pitchFamily="34" charset="0"/>
                        </a:rPr>
                        <a:t>ေလာကုတၱရာ</a:t>
                      </a:r>
                      <a:endParaRPr lang="en-GB" sz="1600" b="1" noProof="1" smtClean="0">
                        <a:latin typeface="Zawgyi-One" pitchFamily="34" charset="0"/>
                        <a:cs typeface="Zawgyi-One" pitchFamily="34" charset="0"/>
                      </a:endParaRPr>
                    </a:p>
                    <a:p>
                      <a:pPr algn="ctr">
                        <a:lnSpc>
                          <a:spcPct val="150000"/>
                        </a:lnSpc>
                      </a:pPr>
                      <a:r>
                        <a:rPr lang="en-US" sz="1600" noProof="1" smtClean="0">
                          <a:solidFill>
                            <a:schemeClr val="bg1"/>
                          </a:solidFill>
                          <a:latin typeface="Zawgyi-One" pitchFamily="34" charset="0"/>
                          <a:cs typeface="Zawgyi-One" pitchFamily="34" charset="0"/>
                        </a:rPr>
                        <a:t>စိတ္</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အညသမာန္း</a:t>
                      </a:r>
                      <a:r>
                        <a:rPr lang="en-US" sz="1600" baseline="0" noProof="1" smtClean="0">
                          <a:solidFill>
                            <a:schemeClr val="bg1"/>
                          </a:solidFill>
                          <a:latin typeface="Zawgyi-One" pitchFamily="34" charset="0"/>
                          <a:cs typeface="Zawgyi-One" pitchFamily="34" charset="0"/>
                        </a:rPr>
                        <a:t> </a:t>
                      </a:r>
                    </a:p>
                    <a:p>
                      <a:pPr algn="ctr">
                        <a:lnSpc>
                          <a:spcPct val="150000"/>
                        </a:lnSpc>
                      </a:pPr>
                      <a:r>
                        <a:rPr lang="en-US" sz="1600" baseline="0" noProof="1" smtClean="0">
                          <a:solidFill>
                            <a:schemeClr val="bg1"/>
                          </a:solidFill>
                          <a:latin typeface="Zawgyi-One" pitchFamily="34" charset="0"/>
                          <a:cs typeface="Zawgyi-One" pitchFamily="34" charset="0"/>
                        </a:rPr>
                        <a:t>၁၃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8">
                  <a:txBody>
                    <a:bodyPr/>
                    <a:lstStyle/>
                    <a:p>
                      <a:pPr algn="ctr">
                        <a:lnSpc>
                          <a:spcPct val="150000"/>
                        </a:lnSpc>
                      </a:pPr>
                      <a:r>
                        <a:rPr lang="en-US" sz="1600" noProof="1" smtClean="0">
                          <a:solidFill>
                            <a:schemeClr val="bg1"/>
                          </a:solidFill>
                          <a:latin typeface="Zawgyi-One" pitchFamily="34" charset="0"/>
                          <a:cs typeface="Zawgyi-One" pitchFamily="34" charset="0"/>
                        </a:rPr>
                        <a:t>ေသာဘဏေစတသိက္</a:t>
                      </a:r>
                      <a:r>
                        <a:rPr lang="en-US" sz="1600" baseline="0" noProof="1" smtClean="0">
                          <a:solidFill>
                            <a:schemeClr val="bg1"/>
                          </a:solidFill>
                          <a:latin typeface="Zawgyi-One" pitchFamily="34" charset="0"/>
                          <a:cs typeface="Zawgyi-One" pitchFamily="34" charset="0"/>
                        </a:rPr>
                        <a:t> ၂၅ ပါး</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hMerge="1">
                  <a:txBody>
                    <a:bodyPr/>
                    <a:lstStyle/>
                    <a:p>
                      <a:pPr algn="ctr">
                        <a:lnSpc>
                          <a:spcPct val="150000"/>
                        </a:lnSpc>
                      </a:pP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ေပါင္း</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lnSpc>
                          <a:spcPct val="150000"/>
                        </a:lnSpc>
                      </a:pPr>
                      <a:r>
                        <a:rPr lang="en-US" sz="1600" noProof="1" smtClean="0">
                          <a:solidFill>
                            <a:schemeClr val="bg1"/>
                          </a:solidFill>
                          <a:latin typeface="Zawgyi-One" pitchFamily="34" charset="0"/>
                          <a:cs typeface="Zawgyi-One" pitchFamily="34" charset="0"/>
                        </a:rPr>
                        <a:t>နည္း</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r>
              <a:tr h="340971">
                <a:tc vMerge="1">
                  <a:txBody>
                    <a:bodyPr/>
                    <a:lstStyle/>
                    <a:p>
                      <a:endParaRPr lang="en-GB"/>
                    </a:p>
                  </a:txBody>
                  <a:tcPr/>
                </a:tc>
                <a:tc v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(၁၉) </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(၃)</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(၂)</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gridSpan="2">
                  <a:txBody>
                    <a:bodyPr/>
                    <a:lstStyle/>
                    <a:p>
                      <a:pPr algn="ctr">
                        <a:lnSpc>
                          <a:spcPct val="150000"/>
                        </a:lnSpc>
                      </a:pPr>
                      <a:r>
                        <a:rPr lang="en-US" sz="1600" noProof="1" smtClean="0">
                          <a:solidFill>
                            <a:schemeClr val="bg1"/>
                          </a:solidFill>
                          <a:latin typeface="Zawgyi-One" pitchFamily="34" charset="0"/>
                          <a:cs typeface="Zawgyi-One" pitchFamily="34" charset="0"/>
                        </a:rPr>
                        <a:t>(၁)</a:t>
                      </a:r>
                      <a:endParaRPr lang="en-GB" sz="1600" noProof="1">
                        <a:solidFill>
                          <a:schemeClr val="bg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tc>
                <a:tc vMerge="1">
                  <a:txBody>
                    <a:bodyPr/>
                    <a:lstStyle/>
                    <a:p>
                      <a:endParaRPr lang="en-GB"/>
                    </a:p>
                  </a:txBody>
                  <a:tcPr/>
                </a:tc>
                <a:tc vMerge="1">
                  <a:txBody>
                    <a:bodyPr/>
                    <a:lstStyle/>
                    <a:p>
                      <a:endParaRPr lang="en-GB"/>
                    </a:p>
                  </a:txBody>
                  <a:tcPr/>
                </a:tc>
              </a:tr>
              <a:tr h="700069">
                <a:tc>
                  <a:txBody>
                    <a:bodyPr/>
                    <a:lstStyle/>
                    <a:p>
                      <a:pPr algn="ctr">
                        <a:lnSpc>
                          <a:spcPct val="150000"/>
                        </a:lnSpc>
                      </a:pPr>
                      <a:r>
                        <a:rPr lang="en-US" sz="1400" noProof="1" smtClean="0">
                          <a:solidFill>
                            <a:schemeClr val="tx1"/>
                          </a:solidFill>
                          <a:latin typeface="Zawgyi-One" pitchFamily="34" charset="0"/>
                          <a:cs typeface="Zawgyi-One" pitchFamily="34" charset="0"/>
                        </a:rPr>
                        <a:t>ပထမစ်ာန္</a:t>
                      </a:r>
                    </a:p>
                    <a:p>
                      <a:pPr algn="ctr">
                        <a:lnSpc>
                          <a:spcPct val="150000"/>
                        </a:lnSpc>
                      </a:pPr>
                      <a:r>
                        <a:rPr lang="en-US" sz="1400" noProof="1" smtClean="0">
                          <a:solidFill>
                            <a:schemeClr val="tx1"/>
                          </a:solidFill>
                          <a:latin typeface="Zawgyi-One" pitchFamily="34" charset="0"/>
                          <a:cs typeface="Zawgyi-One" pitchFamily="34" charset="0"/>
                        </a:rPr>
                        <a:t>(၈)</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အညသမာန္း</a:t>
                      </a:r>
                    </a:p>
                    <a:p>
                      <a:pPr algn="ctr">
                        <a:lnSpc>
                          <a:spcPct val="150000"/>
                        </a:lnSpc>
                      </a:pPr>
                      <a:r>
                        <a:rPr lang="en-US" sz="1400" noProof="1" smtClean="0">
                          <a:solidFill>
                            <a:schemeClr val="tx1"/>
                          </a:solidFill>
                          <a:latin typeface="Zawgyi-One" pitchFamily="34" charset="0"/>
                          <a:cs typeface="Zawgyi-One" pitchFamily="34" charset="0"/>
                        </a:rPr>
                        <a:t>၁၃</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၁၉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400" noProof="1" smtClean="0">
                          <a:solidFill>
                            <a:schemeClr val="tx1"/>
                          </a:solidFill>
                          <a:latin typeface="Zawgyi-One" pitchFamily="34" charset="0"/>
                          <a:cs typeface="Zawgyi-One" pitchFamily="34" charset="0"/>
                        </a:rPr>
                        <a:t>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၃၆</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3407">
                <a:tc>
                  <a:txBody>
                    <a:bodyPr/>
                    <a:lstStyle/>
                    <a:p>
                      <a:pPr algn="ctr">
                        <a:lnSpc>
                          <a:spcPct val="150000"/>
                        </a:lnSpc>
                      </a:pPr>
                      <a:r>
                        <a:rPr lang="en-US" sz="1400" noProof="1" smtClean="0">
                          <a:solidFill>
                            <a:schemeClr val="tx1"/>
                          </a:solidFill>
                          <a:latin typeface="Zawgyi-One" pitchFamily="34" charset="0"/>
                          <a:cs typeface="Zawgyi-One" pitchFamily="34" charset="0"/>
                        </a:rPr>
                        <a:t>ဒုတိယစ်ာန္</a:t>
                      </a:r>
                    </a:p>
                    <a:p>
                      <a:pPr algn="ctr">
                        <a:lnSpc>
                          <a:spcPct val="150000"/>
                        </a:lnSpc>
                      </a:pPr>
                      <a:r>
                        <a:rPr lang="en-US" sz="1400" noProof="1" smtClean="0">
                          <a:solidFill>
                            <a:schemeClr val="tx1"/>
                          </a:solidFill>
                          <a:latin typeface="Zawgyi-One" pitchFamily="34" charset="0"/>
                          <a:cs typeface="Zawgyi-One" pitchFamily="34" charset="0"/>
                        </a:rPr>
                        <a:t>(၈)</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၀ိတက္ၾကဥ္ အညသမာန္း</a:t>
                      </a:r>
                    </a:p>
                    <a:p>
                      <a:pPr algn="ctr">
                        <a:lnSpc>
                          <a:spcPct val="150000"/>
                        </a:lnSpc>
                      </a:pPr>
                      <a:r>
                        <a:rPr lang="en-US" sz="1400" noProof="1" smtClean="0">
                          <a:solidFill>
                            <a:schemeClr val="tx1"/>
                          </a:solidFill>
                          <a:latin typeface="Zawgyi-One" pitchFamily="34" charset="0"/>
                          <a:cs typeface="Zawgyi-One" pitchFamily="34" charset="0"/>
                        </a:rPr>
                        <a:t>၁၂</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၁၉</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၃</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50000"/>
                        </a:lnSpc>
                      </a:pP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50000"/>
                        </a:lnSpc>
                      </a:pPr>
                      <a:r>
                        <a:rPr lang="en-US" sz="1400" noProof="1" smtClean="0">
                          <a:solidFill>
                            <a:schemeClr val="tx1"/>
                          </a:solidFill>
                          <a:latin typeface="Zawgyi-One" pitchFamily="34" charset="0"/>
                          <a:cs typeface="Zawgyi-One" pitchFamily="34" charset="0"/>
                        </a:rPr>
                        <a:t>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၃၅</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6745">
                <a:tc>
                  <a:txBody>
                    <a:bodyPr/>
                    <a:lstStyle/>
                    <a:p>
                      <a:pPr algn="ctr">
                        <a:lnSpc>
                          <a:spcPct val="150000"/>
                        </a:lnSpc>
                      </a:pPr>
                      <a:r>
                        <a:rPr lang="en-US" sz="1400" noProof="1" smtClean="0">
                          <a:solidFill>
                            <a:schemeClr val="tx1"/>
                          </a:solidFill>
                          <a:latin typeface="Zawgyi-One" pitchFamily="34" charset="0"/>
                          <a:cs typeface="Zawgyi-One" pitchFamily="34" charset="0"/>
                        </a:rPr>
                        <a:t>တတိယစ်ာန္</a:t>
                      </a:r>
                    </a:p>
                    <a:p>
                      <a:pPr algn="ctr">
                        <a:lnSpc>
                          <a:spcPct val="150000"/>
                        </a:lnSpc>
                      </a:pPr>
                      <a:r>
                        <a:rPr lang="en-US" sz="1400" noProof="1" smtClean="0">
                          <a:solidFill>
                            <a:schemeClr val="tx1"/>
                          </a:solidFill>
                          <a:latin typeface="Zawgyi-One" pitchFamily="34" charset="0"/>
                          <a:cs typeface="Zawgyi-One" pitchFamily="34" charset="0"/>
                        </a:rPr>
                        <a:t>(၈)</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 ၀ိစာရၾကဥ္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၁၁</a:t>
                      </a:r>
                      <a:endParaRPr lang="en-GB" sz="1400" noProof="1">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၃၄</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083">
                <a:tc>
                  <a:txBody>
                    <a:bodyPr/>
                    <a:lstStyle/>
                    <a:p>
                      <a:pPr algn="ctr">
                        <a:lnSpc>
                          <a:spcPct val="150000"/>
                        </a:lnSpc>
                      </a:pPr>
                      <a:r>
                        <a:rPr lang="en-US" sz="1400" noProof="1" smtClean="0">
                          <a:solidFill>
                            <a:schemeClr val="tx1"/>
                          </a:solidFill>
                          <a:latin typeface="Zawgyi-One" pitchFamily="34" charset="0"/>
                          <a:cs typeface="Zawgyi-One" pitchFamily="34" charset="0"/>
                        </a:rPr>
                        <a:t>စတုတၳစ်ာန္</a:t>
                      </a:r>
                    </a:p>
                    <a:p>
                      <a:pPr algn="ctr">
                        <a:lnSpc>
                          <a:spcPct val="150000"/>
                        </a:lnSpc>
                      </a:pPr>
                      <a:r>
                        <a:rPr lang="en-US" sz="1400" noProof="1" smtClean="0">
                          <a:solidFill>
                            <a:schemeClr val="tx1"/>
                          </a:solidFill>
                          <a:latin typeface="Zawgyi-One" pitchFamily="34" charset="0"/>
                          <a:cs typeface="Zawgyi-One" pitchFamily="34" charset="0"/>
                        </a:rPr>
                        <a:t>(၈)</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pPr>
                      <a:r>
                        <a:rPr lang="en-US" sz="1400" noProof="1" smtClean="0">
                          <a:solidFill>
                            <a:schemeClr val="tx1"/>
                          </a:solidFill>
                          <a:latin typeface="Zawgyi-One" pitchFamily="34" charset="0"/>
                          <a:cs typeface="Zawgyi-One" pitchFamily="34" charset="0"/>
                        </a:rPr>
                        <a:t>၀ိတက္၊ ၀ိစာရ၊</a:t>
                      </a:r>
                      <a:r>
                        <a:rPr lang="en-US" sz="1400" baseline="0" noProof="1" smtClean="0">
                          <a:solidFill>
                            <a:schemeClr val="tx1"/>
                          </a:solidFill>
                          <a:latin typeface="Zawgyi-One" pitchFamily="34" charset="0"/>
                          <a:cs typeface="Zawgyi-One" pitchFamily="34" charset="0"/>
                        </a:rPr>
                        <a:t> ပီတိ</a:t>
                      </a:r>
                      <a:r>
                        <a:rPr lang="en-US" sz="1400" noProof="1" smtClean="0">
                          <a:solidFill>
                            <a:schemeClr val="tx1"/>
                          </a:solidFill>
                          <a:latin typeface="Zawgyi-One" pitchFamily="34" charset="0"/>
                          <a:cs typeface="Zawgyi-One" pitchFamily="34" charset="0"/>
                        </a:rPr>
                        <a:t>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၁၀</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၃၃</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0083">
                <a:tc>
                  <a:txBody>
                    <a:bodyPr/>
                    <a:lstStyle/>
                    <a:p>
                      <a:pPr algn="ctr">
                        <a:lnSpc>
                          <a:spcPct val="150000"/>
                        </a:lnSpc>
                      </a:pPr>
                      <a:r>
                        <a:rPr lang="en-US" sz="1400" noProof="1" smtClean="0">
                          <a:solidFill>
                            <a:schemeClr val="tx1"/>
                          </a:solidFill>
                          <a:latin typeface="Zawgyi-One" pitchFamily="34" charset="0"/>
                          <a:cs typeface="Zawgyi-One" pitchFamily="34" charset="0"/>
                        </a:rPr>
                        <a:t>ပဥၥမစ်ာန္</a:t>
                      </a:r>
                    </a:p>
                    <a:p>
                      <a:pPr algn="ctr">
                        <a:lnSpc>
                          <a:spcPct val="150000"/>
                        </a:lnSpc>
                      </a:pPr>
                      <a:r>
                        <a:rPr lang="en-US" sz="1400" noProof="1" smtClean="0">
                          <a:solidFill>
                            <a:schemeClr val="tx1"/>
                          </a:solidFill>
                          <a:latin typeface="Zawgyi-One" pitchFamily="34" charset="0"/>
                          <a:cs typeface="Zawgyi-One" pitchFamily="34" charset="0"/>
                        </a:rPr>
                        <a:t>(၈)</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၀ိတက္၊ ၀ိစာရ၊ ပီတိၾကဥ္ အညသမာန္း</a:t>
                      </a:r>
                      <a:r>
                        <a:rPr lang="en-US" sz="1400" baseline="0" noProof="1" smtClean="0">
                          <a:solidFill>
                            <a:schemeClr val="tx1"/>
                          </a:solidFill>
                          <a:latin typeface="Zawgyi-One" pitchFamily="34" charset="0"/>
                          <a:cs typeface="Zawgyi-One" pitchFamily="34" charset="0"/>
                        </a:rPr>
                        <a:t> </a:t>
                      </a:r>
                      <a:r>
                        <a:rPr lang="en-US" sz="1400" noProof="1" smtClean="0">
                          <a:solidFill>
                            <a:schemeClr val="tx1"/>
                          </a:solidFill>
                          <a:latin typeface="Zawgyi-One" pitchFamily="34" charset="0"/>
                          <a:cs typeface="Zawgyi-One" pitchFamily="34" charset="0"/>
                        </a:rPr>
                        <a:t>၁၀</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၁၉</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၃</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marL="0" marR="0" indent="0" algn="ctr" defTabSz="914400" rtl="0" eaLnBrk="1" fontAlgn="auto" latinLnBrk="0" hangingPunct="1">
                        <a:lnSpc>
                          <a:spcPct val="150000"/>
                        </a:lnSpc>
                        <a:spcBef>
                          <a:spcPts val="0"/>
                        </a:spcBef>
                        <a:spcAft>
                          <a:spcPts val="0"/>
                        </a:spcAft>
                        <a:buClrTx/>
                        <a:buSzTx/>
                        <a:buFontTx/>
                        <a:buNone/>
                        <a:tabLst/>
                        <a:defRPr/>
                      </a:pP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noProof="1" smtClean="0">
                          <a:solidFill>
                            <a:schemeClr val="tx1"/>
                          </a:solidFill>
                          <a:latin typeface="Zawgyi-One" pitchFamily="34" charset="0"/>
                          <a:cs typeface="Zawgyi-One" pitchFamily="34" charset="0"/>
                        </a:rPr>
                        <a:t>၁</a:t>
                      </a:r>
                      <a:endParaRPr lang="en-GB"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1400" noProof="1" smtClean="0">
                          <a:solidFill>
                            <a:schemeClr val="tx1"/>
                          </a:solidFill>
                          <a:latin typeface="Zawgyi-One" pitchFamily="34" charset="0"/>
                          <a:cs typeface="Zawgyi-One" pitchFamily="34" charset="0"/>
                        </a:rPr>
                        <a:t>၃၃</a:t>
                      </a:r>
                      <a:endParaRPr lang="en-US" sz="1400" noProof="1" smtClean="0">
                        <a:solidFill>
                          <a:schemeClr val="tx1"/>
                        </a:solidFill>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400" dirty="0" smtClean="0">
                        <a:latin typeface="Zawgyi-One" pitchFamily="34" charset="0"/>
                        <a:cs typeface="Zawgyi-One" pitchFamily="34" charset="0"/>
                      </a:endParaRPr>
                    </a:p>
                    <a:p>
                      <a:pPr algn="ctr"/>
                      <a:r>
                        <a:rPr lang="en-US" sz="1400" dirty="0" smtClean="0">
                          <a:latin typeface="Zawgyi-One" pitchFamily="34" charset="0"/>
                          <a:cs typeface="Zawgyi-One" pitchFamily="34" charset="0"/>
                        </a:rPr>
                        <a:t>၁</a:t>
                      </a:r>
                      <a:endParaRPr lang="en-GB" sz="1400" dirty="0">
                        <a:latin typeface="Zawgyi-One" pitchFamily="34" charset="0"/>
                        <a:cs typeface="Zawgyi-One"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noProof="1" smtClean="0">
                <a:latin typeface="Zawgyi-One" pitchFamily="34" charset="0"/>
                <a:cs typeface="Zawgyi-One" pitchFamily="34" charset="0"/>
              </a:rPr>
              <a:t>ဗဟုသုတ </a:t>
            </a:r>
            <a:endParaRPr lang="en-GB" sz="4800"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26</a:t>
            </a:fld>
            <a:endParaRPr lang="en-GB" dirty="0"/>
          </a:p>
        </p:txBody>
      </p:sp>
      <p:sp>
        <p:nvSpPr>
          <p:cNvPr id="7" name="Content Placeholder 2"/>
          <p:cNvSpPr>
            <a:spLocks noGrp="1"/>
          </p:cNvSpPr>
          <p:nvPr>
            <p:ph idx="1"/>
          </p:nvPr>
        </p:nvSpPr>
        <p:spPr>
          <a:xfrm>
            <a:off x="142844" y="1571612"/>
            <a:ext cx="8858312" cy="5000660"/>
          </a:xfrm>
          <a:solidFill>
            <a:schemeClr val="bg1"/>
          </a:solidFill>
          <a:ln>
            <a:solidFill>
              <a:schemeClr val="bg1"/>
            </a:solidFill>
          </a:ln>
        </p:spPr>
        <p:txBody>
          <a:bodyPr>
            <a:normAutofit/>
          </a:bodyPr>
          <a:lstStyle/>
          <a:p>
            <a:pPr algn="just">
              <a:lnSpc>
                <a:spcPct val="150000"/>
              </a:lnSpc>
              <a:buNone/>
            </a:pPr>
            <a:r>
              <a:rPr lang="en-US" sz="1600" noProof="1" smtClean="0">
                <a:latin typeface="Zawgyi-One" pitchFamily="34" charset="0"/>
                <a:cs typeface="Zawgyi-One" pitchFamily="34" charset="0"/>
              </a:rPr>
              <a:t>	၁။ </a:t>
            </a:r>
            <a:r>
              <a:rPr lang="en-US" sz="1600" noProof="1" smtClean="0">
                <a:latin typeface="Zawgyi-One" pitchFamily="34" charset="0"/>
                <a:cs typeface="Zawgyi-One" pitchFamily="34" charset="0"/>
              </a:rPr>
              <a:t>သူတစ္ပါးမတုိက္တြန္းဘဲ ဥာဏ္ႏွင့္ယွဥ္၍ ၀မ္းေျမာက္၀မ္းသာ ျမတ္စြာဘုရားအား ပန္းလွဴသည့္ ေက်ာင္းသူ၏ ကုသုိလ္စိတ္ကုိေဖာ္ျပ၍၊ ၎စိတ္၌ ယွဥ္ႏုိင္သည့္ ေစတသိက္မ်ားကုိ ေရတြက္ျပပါ။ </a:t>
            </a:r>
            <a:endParaRPr lang="en-US" sz="800" noProof="1" smtClean="0">
              <a:latin typeface="Zawgyi-One" pitchFamily="34" charset="0"/>
              <a:cs typeface="Zawgyi-One" pitchFamily="34" charset="0"/>
            </a:endParaRPr>
          </a:p>
          <a:p>
            <a:pPr algn="just">
              <a:lnSpc>
                <a:spcPct val="150000"/>
              </a:lnSpc>
              <a:buNone/>
            </a:pPr>
            <a:r>
              <a:rPr lang="en-US" sz="1600" noProof="1" smtClean="0">
                <a:latin typeface="Zawgyi-One" pitchFamily="34" charset="0"/>
                <a:cs typeface="Zawgyi-One" pitchFamily="34" charset="0"/>
              </a:rPr>
              <a:t>	၂</a:t>
            </a:r>
            <a:r>
              <a:rPr lang="en-US" sz="1600" noProof="1" smtClean="0">
                <a:latin typeface="Zawgyi-One" pitchFamily="34" charset="0"/>
                <a:cs typeface="Zawgyi-One" pitchFamily="34" charset="0"/>
              </a:rPr>
              <a:t>။ </a:t>
            </a:r>
            <a:r>
              <a:rPr lang="en-US" sz="1600" noProof="1" smtClean="0">
                <a:latin typeface="Zawgyi-One" pitchFamily="34" charset="0"/>
                <a:cs typeface="Zawgyi-One" pitchFamily="34" charset="0"/>
              </a:rPr>
              <a:t>သူတစ္ပါးမတုိက္တြန္းဘဲ အျပစ္မရွိဟုထင္မွတ္၍ ၀မ္းေျမာက္၀မ္းသာ စာေမးပြဲခုိးေျဖသည့္ ေက်ာ</a:t>
            </a:r>
            <a:r>
              <a:rPr lang="en-US" sz="1600" noProof="1" smtClean="0">
                <a:latin typeface="Zawgyi-One" pitchFamily="34" charset="0"/>
                <a:cs typeface="Zawgyi-One" pitchFamily="34" charset="0"/>
              </a:rPr>
              <a:t>င</a:t>
            </a:r>
            <a:r>
              <a:rPr lang="en-US" sz="1600" noProof="1" smtClean="0">
                <a:latin typeface="Zawgyi-One" pitchFamily="34" charset="0"/>
                <a:cs typeface="Zawgyi-One" pitchFamily="34" charset="0"/>
              </a:rPr>
              <a:t>္း သ</a:t>
            </a:r>
            <a:r>
              <a:rPr lang="en-US" sz="1600" noProof="1" smtClean="0">
                <a:latin typeface="Zawgyi-One" pitchFamily="34" charset="0"/>
                <a:cs typeface="Zawgyi-One" pitchFamily="34" charset="0"/>
              </a:rPr>
              <a:t>ား</a:t>
            </a:r>
            <a:r>
              <a:rPr lang="en-US" sz="1600" noProof="1" smtClean="0">
                <a:latin typeface="Zawgyi-One" pitchFamily="34" charset="0"/>
                <a:cs typeface="Zawgyi-One" pitchFamily="34" charset="0"/>
              </a:rPr>
              <a:t>၏ </a:t>
            </a:r>
            <a:r>
              <a:rPr lang="en-US" sz="1600" noProof="1" smtClean="0">
                <a:latin typeface="Zawgyi-One" pitchFamily="34" charset="0"/>
                <a:cs typeface="Zawgyi-One" pitchFamily="34" charset="0"/>
              </a:rPr>
              <a:t>သ</a:t>
            </a:r>
            <a:r>
              <a:rPr lang="en-GB" sz="1600" noProof="1" smtClean="0"/>
              <a:t>ႏၲာန္၌ျဖစ္ေသာစိတ္က</a:t>
            </a:r>
            <a:r>
              <a:rPr lang="en-GB" sz="1600" noProof="1" smtClean="0"/>
              <a:t>ုိ </a:t>
            </a:r>
            <a:r>
              <a:rPr lang="en-GB" sz="1600" noProof="1" smtClean="0"/>
              <a:t>ေဖာ္ျပ</a:t>
            </a:r>
            <a:r>
              <a:rPr lang="en-GB" sz="1600" noProof="1" smtClean="0"/>
              <a:t>၍ </a:t>
            </a:r>
            <a:r>
              <a:rPr lang="en-GB" sz="1600" noProof="1" smtClean="0"/>
              <a:t>ယင္းစိတ္ႏွင့္အတူျဖစ္ခြင့္ရွိေသ</a:t>
            </a:r>
            <a:r>
              <a:rPr lang="en-GB" sz="1600" noProof="1" smtClean="0"/>
              <a:t>ာ </a:t>
            </a:r>
            <a:r>
              <a:rPr lang="en-GB" sz="1600" noProof="1" smtClean="0"/>
              <a:t>ေစတသိက္တုိ႔က</a:t>
            </a:r>
            <a:r>
              <a:rPr lang="en-GB" sz="1600" noProof="1" smtClean="0"/>
              <a:t>ုိ </a:t>
            </a:r>
            <a:r>
              <a:rPr lang="en-GB" sz="1600" noProof="1" smtClean="0"/>
              <a:t>လည</a:t>
            </a:r>
            <a:r>
              <a:rPr lang="en-GB" sz="1600" noProof="1" smtClean="0"/>
              <a:t>္း </a:t>
            </a:r>
            <a:r>
              <a:rPr lang="en-GB" sz="1600" noProof="1" smtClean="0"/>
              <a:t>ျပည့္စုံစြာေဖာ္ျပပါ</a:t>
            </a:r>
            <a:r>
              <a:rPr lang="en-GB" sz="1600" noProof="1" smtClean="0"/>
              <a:t>။ </a:t>
            </a:r>
            <a:endParaRPr lang="en-US" sz="1600" noProof="1" smtClean="0">
              <a:latin typeface="Zawgyi-One" pitchFamily="34" charset="0"/>
              <a:cs typeface="Zawgyi-One" pitchFamily="34" charset="0"/>
            </a:endParaRPr>
          </a:p>
          <a:p>
            <a:pPr algn="just">
              <a:lnSpc>
                <a:spcPct val="150000"/>
              </a:lnSpc>
              <a:buNone/>
            </a:pPr>
            <a:r>
              <a:rPr lang="en-US" sz="1600" noProof="1" smtClean="0">
                <a:latin typeface="Zawgyi-One" pitchFamily="34" charset="0"/>
                <a:cs typeface="Zawgyi-One" pitchFamily="34" charset="0"/>
              </a:rPr>
              <a:t>	၃။ </a:t>
            </a:r>
            <a:r>
              <a:rPr lang="en-US" sz="1600" noProof="1" smtClean="0">
                <a:latin typeface="Zawgyi-One" pitchFamily="34" charset="0"/>
                <a:cs typeface="Zawgyi-One" pitchFamily="34" charset="0"/>
              </a:rPr>
              <a:t>ျမတ္စြာဘုရားသခင္ ျပံဳးရႊင္ေတာ္မူေသာအခါ ျဖစ္ေပၚသည့္ စိတ္ကုိ ေဖာ္ျပ၍၊ ထုိစိတ္၌ ယွဥ္ေသာ ေစတသိက္တုိ႔ကုိ ေဖာ္ျပခဲ႔ပါ။ </a:t>
            </a:r>
            <a:endParaRPr lang="en-GB" sz="800" noProof="1" smtClean="0"/>
          </a:p>
          <a:p>
            <a:pPr algn="just">
              <a:lnSpc>
                <a:spcPct val="150000"/>
              </a:lnSpc>
              <a:buNone/>
            </a:pPr>
            <a:r>
              <a:rPr lang="en-US" sz="1600" noProof="1" smtClean="0">
                <a:latin typeface="Zawgyi-One" pitchFamily="34" charset="0"/>
              </a:rPr>
              <a:t>	၄။ </a:t>
            </a:r>
            <a:r>
              <a:rPr lang="en-US" sz="1600" noProof="1" smtClean="0">
                <a:latin typeface="Zawgyi-One" pitchFamily="34" charset="0"/>
              </a:rPr>
              <a:t>စား၀တ္ေနေရး ျပည့္စုံ၍ ခ်မ္းသာသူကုိ ေတြ႔ျမင္ေသာအခါ ၀မ္းေျမာက္၀မ္းသာ မုဒိတာျဖစ္၏၊ ထုိမုဒိ တာႏွင့္အတူ ေစတသိက္ေပါင္း မည္မွ်ျဖစ္သနည္း။ ေရတြက္ျပပါ။ </a:t>
            </a:r>
            <a:endParaRPr lang="en-US" sz="1600" noProof="1" smtClean="0">
              <a:latin typeface="Zawgyi-One" pitchFamily="34" charset="0"/>
            </a:endParaRPr>
          </a:p>
          <a:p>
            <a:pPr algn="just">
              <a:lnSpc>
                <a:spcPct val="150000"/>
              </a:lnSpc>
              <a:buNone/>
            </a:pPr>
            <a:r>
              <a:rPr lang="en-US" sz="1600" noProof="1" smtClean="0">
                <a:latin typeface="Zawgyi-One" pitchFamily="34" charset="0"/>
              </a:rPr>
              <a:t>	၅။ </a:t>
            </a:r>
            <a:r>
              <a:rPr lang="en-US" sz="1600" noProof="1" smtClean="0">
                <a:latin typeface="Zawgyi-One" pitchFamily="34" charset="0"/>
                <a:cs typeface="Zawgyi-One" pitchFamily="34" charset="0"/>
              </a:rPr>
              <a:t>လိ္္မ္ေျပာမည္ၾကံၿပီးမွ မလိမ္ေတာ့ဘဲ အမွန္ကုိေျပာဆုိရာ၌ မည္သည့္ေစတသိက္ျဖစ္ပါသနည္း၊ ယင္းႏွင့္ ယွဥ္ဘက္စိတ္တုိ႔ကုိ ေဖာ္ျပပါ။ </a:t>
            </a:r>
          </a:p>
          <a:p>
            <a:pPr algn="just">
              <a:lnSpc>
                <a:spcPct val="150000"/>
              </a:lnSpc>
              <a:buNone/>
            </a:pPr>
            <a:r>
              <a:rPr lang="en-US" sz="1600" noProof="1" smtClean="0">
                <a:latin typeface="Zawgyi-One" pitchFamily="34" charset="0"/>
              </a:rPr>
              <a:t>	၆</a:t>
            </a:r>
            <a:r>
              <a:rPr lang="en-US" sz="1600" noProof="1" smtClean="0">
                <a:latin typeface="Zawgyi-One" pitchFamily="34" charset="0"/>
              </a:rPr>
              <a:t>။ </a:t>
            </a:r>
            <a:r>
              <a:rPr lang="en-US" sz="1600" noProof="1" smtClean="0"/>
              <a:t>ဤေမးခြန္းသေဘာကုိ အေလးမမူ ဥာဏ္မကူဘဲ အလုိအေလ်ာက္ ထင္ျမင္ရာကုိ ေျဖဆုိေနေသာ စာေျဖ သူ၏ </a:t>
            </a:r>
            <a:r>
              <a:rPr lang="en-GB" sz="1600" noProof="1" smtClean="0"/>
              <a:t>သႏၲာန္၌ အဘယ္စိတ္၊ ေစတသိက္မ်ား ျဖစ္ေပၚေနပါသနည္း၊ ရွင္းလင္းေရးသားခဲ႔ပါ။</a:t>
            </a:r>
            <a:endParaRPr lang="my-MM" sz="1600" noProof="1" smtClean="0">
              <a:latin typeface="Zawgyi-One" pitchFamily="34" charset="0"/>
            </a:endParaRPr>
          </a:p>
          <a:p>
            <a:pPr>
              <a:lnSpc>
                <a:spcPct val="150000"/>
              </a:lnSpc>
              <a:buNone/>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noProof="1" smtClean="0">
                <a:latin typeface="Zawgyi-One" pitchFamily="34" charset="0"/>
                <a:cs typeface="Zawgyi-One" pitchFamily="34" charset="0"/>
              </a:rPr>
              <a:t>ဗဟုသုတ</a:t>
            </a:r>
            <a:r>
              <a:rPr lang="en-US" sz="3200" noProof="1" smtClean="0">
                <a:latin typeface="Zawgyi-One" pitchFamily="34" charset="0"/>
                <a:cs typeface="Zawgyi-One" pitchFamily="34" charset="0"/>
              </a:rPr>
              <a:t> </a:t>
            </a:r>
            <a:endParaRPr lang="en-GB" sz="3200"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27</a:t>
            </a:fld>
            <a:endParaRPr lang="en-GB" dirty="0"/>
          </a:p>
        </p:txBody>
      </p:sp>
      <p:sp>
        <p:nvSpPr>
          <p:cNvPr id="6" name="Content Placeholder 2"/>
          <p:cNvSpPr>
            <a:spLocks noGrp="1"/>
          </p:cNvSpPr>
          <p:nvPr>
            <p:ph idx="1"/>
          </p:nvPr>
        </p:nvSpPr>
        <p:spPr>
          <a:xfrm>
            <a:off x="285720" y="1785926"/>
            <a:ext cx="8572560" cy="4643470"/>
          </a:xfrm>
          <a:solidFill>
            <a:schemeClr val="bg1"/>
          </a:solidFill>
          <a:ln>
            <a:solidFill>
              <a:schemeClr val="bg1"/>
            </a:solidFill>
          </a:ln>
        </p:spPr>
        <p:txBody>
          <a:bodyPr>
            <a:normAutofit/>
          </a:bodyPr>
          <a:lstStyle/>
          <a:p>
            <a:pPr algn="just">
              <a:lnSpc>
                <a:spcPct val="150000"/>
              </a:lnSpc>
              <a:buNone/>
            </a:pPr>
            <a:r>
              <a:rPr lang="en-US" sz="1600" noProof="1" smtClean="0">
                <a:latin typeface="Zawgyi-One" pitchFamily="34" charset="0"/>
              </a:rPr>
              <a:t>	</a:t>
            </a:r>
            <a:r>
              <a:rPr lang="en-US" sz="1600" noProof="1" smtClean="0">
                <a:latin typeface="Zawgyi-One" pitchFamily="34" charset="0"/>
                <a:cs typeface="Zawgyi-One" pitchFamily="34" charset="0"/>
              </a:rPr>
              <a:t>၇</a:t>
            </a:r>
            <a:r>
              <a:rPr lang="en-US" sz="1600" noProof="1" smtClean="0">
                <a:latin typeface="Zawgyi-One" pitchFamily="34" charset="0"/>
                <a:cs typeface="Zawgyi-One" pitchFamily="34" charset="0"/>
              </a:rPr>
              <a:t>။ </a:t>
            </a:r>
            <a:r>
              <a:rPr lang="en-US" sz="1600" noProof="1" smtClean="0">
                <a:latin typeface="Zawgyi-One" pitchFamily="34" charset="0"/>
              </a:rPr>
              <a:t>သန္းထီေပါက္သူတစ္ေယာက္အား “ၾကက္ကန္း ဆန္အုိးတုိးတာပါကြာ” ဟု မနာလုိေသာ စိတ္ထား ျဖင့္ ေျပာဆုိသူ၏ </a:t>
            </a:r>
            <a:r>
              <a:rPr lang="en-GB" sz="1600" noProof="1" smtClean="0"/>
              <a:t>သႏၲာန</a:t>
            </a:r>
            <a:r>
              <a:rPr lang="en-GB" sz="1600" noProof="1" smtClean="0"/>
              <a:t>္</a:t>
            </a:r>
            <a:r>
              <a:rPr lang="en-GB" sz="1600" noProof="1" smtClean="0"/>
              <a:t>၌ျဖစ္ေသာေစတသိက္ကုိ တိက်စြာေဖာ္ျပ၍၊ ယင္းေစတသိက္ႏွင့္ ယွဥ္တြဲ၍ ျဖစ္ႏုိင္ေသာစိတ္တုိ႔ကုိလည္း ေရတြက္ျပပါ။ </a:t>
            </a:r>
            <a:endParaRPr lang="en-GB" sz="1600" noProof="1" smtClean="0"/>
          </a:p>
          <a:p>
            <a:pPr algn="just">
              <a:lnSpc>
                <a:spcPct val="150000"/>
              </a:lnSpc>
              <a:buNone/>
            </a:pPr>
            <a:r>
              <a:rPr lang="en-US" sz="1600" noProof="1" smtClean="0">
                <a:latin typeface="Zawgyi-One" pitchFamily="34" charset="0"/>
                <a:cs typeface="Zawgyi-One" pitchFamily="34" charset="0"/>
              </a:rPr>
              <a:t>	၈။ </a:t>
            </a:r>
            <a:r>
              <a:rPr lang="en-US" sz="1600" noProof="1" smtClean="0">
                <a:latin typeface="Zawgyi-One" pitchFamily="34" charset="0"/>
                <a:cs typeface="Zawgyi-One" pitchFamily="34" charset="0"/>
              </a:rPr>
              <a:t>“စိတ္မွန္သမွ် ၾကံစည္မွဳႏွင့္ မကင္းၾက” ဟု ေျပာဆုိေနၾကေသာ အဘိဓမၼာ အသိမဲ႔ျငား အခ်ဳိ႔ေသာ သူမ်ား၏စကားကုိ ေခ်ပေသာအားျဖင့္ ၾကံစည္မွဳႏွင့္ကင္း၍ ျဖစ္ႏုိင္ေသာ စိတ္တုိ႔ကုိ အတိတက် ေရတြက္ျပခဲ႔ပါ။</a:t>
            </a:r>
            <a:endParaRPr lang="en-US" sz="1600" noProof="1" smtClean="0">
              <a:latin typeface="Zawgyi-One" pitchFamily="34" charset="0"/>
              <a:cs typeface="Zawgyi-One" pitchFamily="34" charset="0"/>
            </a:endParaRPr>
          </a:p>
          <a:p>
            <a:pPr algn="just">
              <a:lnSpc>
                <a:spcPct val="150000"/>
              </a:lnSpc>
              <a:buNone/>
            </a:pPr>
            <a:r>
              <a:rPr lang="en-US" sz="1600" noProof="1" smtClean="0">
                <a:latin typeface="Zawgyi-One" pitchFamily="34" charset="0"/>
                <a:cs typeface="Zawgyi-One" pitchFamily="34" charset="0"/>
              </a:rPr>
              <a:t>	၉။ </a:t>
            </a:r>
            <a:r>
              <a:rPr lang="en-US" sz="1600" noProof="1" smtClean="0">
                <a:latin typeface="Zawgyi-One" pitchFamily="34" charset="0"/>
                <a:cs typeface="Zawgyi-One" pitchFamily="34" charset="0"/>
              </a:rPr>
              <a:t>“မုသားမပါ လကၤာမေခ်ာ” ဟုယူဆလ်က္ </a:t>
            </a:r>
            <a:r>
              <a:rPr lang="en-US" sz="1600" noProof="1" smtClean="0">
                <a:latin typeface="Zawgyi-One" pitchFamily="34" charset="0"/>
                <a:cs typeface="Zawgyi-One" pitchFamily="34" charset="0"/>
              </a:rPr>
              <a:t>အခေၾကးေငြယူ၍ မတရားသက္ေသလုိက္မည္ဟု ၾကံစည္ၿပီးမွ ေရွာင္ၾကဥ္သူ၌ ျဖစ္ႏုိင္ေသာ ေစတသိက္၊ ယင္းေစတသိက္၏ ယွဥ္ႏုိင္ေသာစိတ္သရုပ္ တုိ႔ကုိ အသီးသီး ေျဖဆုိပါ။ </a:t>
            </a:r>
          </a:p>
          <a:p>
            <a:pPr algn="just">
              <a:lnSpc>
                <a:spcPct val="150000"/>
              </a:lnSpc>
              <a:buNone/>
            </a:pPr>
            <a:r>
              <a:rPr lang="en-US" sz="1600" noProof="1" smtClean="0">
                <a:latin typeface="Zawgyi-One" pitchFamily="34" charset="0"/>
                <a:cs typeface="Zawgyi-One" pitchFamily="34" charset="0"/>
              </a:rPr>
              <a:t>	</a:t>
            </a:r>
            <a:r>
              <a:rPr lang="en-US" sz="1600" noProof="1" smtClean="0">
                <a:latin typeface="Zawgyi-One" pitchFamily="34" charset="0"/>
                <a:cs typeface="Zawgyi-One" pitchFamily="34" charset="0"/>
              </a:rPr>
              <a:t>၁၀။ ၾကက္သားစားလုိ၍ ၾကက္သတ္ရန္ျပဳၿပီးမွ မသတ္ေတာ့ဘဲ ေရွာင္ၾကဥ္ေသာသူအား မည္သည္ ၀ိရတီ ျဖစ္သည္ကုိ တိက်စြာေျဖဆုိ၍၊ ၎၀ိရတီႏွင့္ ယွဥ္ေသာစိတ္တုိ႔ကုိလည္းေျဖဆုိခဲ႔ပါ။ </a:t>
            </a:r>
            <a:endParaRPr lang="en-US" sz="1600" noProof="1" smtClean="0">
              <a:latin typeface="Zawgyi-One" pitchFamily="34" charset="0"/>
              <a:cs typeface="Zawgyi-One" pitchFamily="34" charset="0"/>
            </a:endParaRPr>
          </a:p>
          <a:p>
            <a:pPr marL="0" indent="0" algn="just">
              <a:lnSpc>
                <a:spcPct val="150000"/>
              </a:lnSpc>
              <a:buClrTx/>
              <a:buSzTx/>
              <a:buNone/>
              <a:defRPr/>
            </a:pPr>
            <a:endParaRPr lang="my-MM" sz="1600" noProof="1" smtClean="0">
              <a:latin typeface="Zawgyi-One" pitchFamily="34" charset="0"/>
            </a:endParaRPr>
          </a:p>
          <a:p>
            <a:pPr>
              <a:lnSpc>
                <a:spcPct val="150000"/>
              </a:lnSpc>
              <a:buNone/>
            </a:pP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noProof="1" smtClean="0">
                <a:latin typeface="Zawgyi-One" pitchFamily="34" charset="0"/>
                <a:cs typeface="Zawgyi-One" pitchFamily="34" charset="0"/>
              </a:rPr>
              <a:t>နိဂုံးခ်ဳပ္</a:t>
            </a:r>
            <a:endParaRPr lang="en-GB" sz="3200" dirty="0"/>
          </a:p>
        </p:txBody>
      </p:sp>
      <p:sp>
        <p:nvSpPr>
          <p:cNvPr id="3" name="Content Placeholder 2"/>
          <p:cNvSpPr>
            <a:spLocks noGrp="1"/>
          </p:cNvSpPr>
          <p:nvPr>
            <p:ph idx="1"/>
          </p:nvPr>
        </p:nvSpPr>
        <p:spPr/>
        <p:txBody>
          <a:bodyPr/>
          <a:lstStyle/>
          <a:p>
            <a:pPr algn="ctr">
              <a:buNone/>
            </a:pPr>
            <a:r>
              <a:rPr lang="en-US" noProof="1" smtClean="0">
                <a:latin typeface="Zawgyi-One" pitchFamily="34" charset="0"/>
                <a:cs typeface="Zawgyi-One" pitchFamily="34" charset="0"/>
              </a:rPr>
              <a:t>ဗု</a:t>
            </a:r>
            <a:r>
              <a:rPr lang="en-GB" noProof="1" smtClean="0">
                <a:latin typeface="Zawgyi-One" pitchFamily="34" charset="0"/>
                <a:cs typeface="Zawgyi-One" pitchFamily="34" charset="0"/>
              </a:rPr>
              <a:t>ဒၶသာသနံ   စိရံ   တိ႒တု။</a:t>
            </a:r>
          </a:p>
          <a:p>
            <a:pPr algn="ctr">
              <a:buNone/>
            </a:pPr>
            <a:endParaRPr lang="en-US" sz="1000" noProof="1" smtClean="0">
              <a:latin typeface="Zawgyi-One" pitchFamily="34" charset="0"/>
              <a:cs typeface="Zawgyi-One" pitchFamily="34" charset="0"/>
            </a:endParaRPr>
          </a:p>
          <a:p>
            <a:pPr algn="ctr">
              <a:buNone/>
            </a:pPr>
            <a:r>
              <a:rPr lang="en-US" sz="2400" noProof="1" smtClean="0">
                <a:latin typeface="Zawgyi-One" pitchFamily="34" charset="0"/>
                <a:cs typeface="Zawgyi-One" pitchFamily="34" charset="0"/>
              </a:rPr>
              <a:t>(၃-ေခါက္)</a:t>
            </a:r>
            <a:endParaRPr lang="en-GB" sz="2400" noProof="1" smtClean="0">
              <a:latin typeface="Zawgyi-One" pitchFamily="34" charset="0"/>
              <a:cs typeface="Zawgyi-One" pitchFamily="34" charset="0"/>
            </a:endParaRPr>
          </a:p>
          <a:p>
            <a:pPr algn="ctr">
              <a:lnSpc>
                <a:spcPct val="200000"/>
              </a:lnSpc>
              <a:buNone/>
            </a:pPr>
            <a:r>
              <a:rPr lang="en-US" sz="2800" noProof="1" smtClean="0">
                <a:latin typeface="Zawgyi-One" pitchFamily="34" charset="0"/>
                <a:cs typeface="Zawgyi-One" pitchFamily="34" charset="0"/>
              </a:rPr>
              <a:t>ဗု</a:t>
            </a:r>
            <a:r>
              <a:rPr lang="en-GB" sz="2800" noProof="1" smtClean="0">
                <a:latin typeface="Zawgyi-One" pitchFamily="34" charset="0"/>
                <a:cs typeface="Zawgyi-One" pitchFamily="34" charset="0"/>
              </a:rPr>
              <a:t>ဒၶသာသနံ-ျမတ္စြာဘုရား၏ သာသနာေတာ္ျမတ္</a:t>
            </a:r>
          </a:p>
          <a:p>
            <a:pPr algn="ctr">
              <a:lnSpc>
                <a:spcPct val="200000"/>
              </a:lnSpc>
              <a:buNone/>
            </a:pPr>
            <a:r>
              <a:rPr lang="en-GB" sz="2800" noProof="1" smtClean="0">
                <a:latin typeface="Zawgyi-One" pitchFamily="34" charset="0"/>
                <a:cs typeface="Zawgyi-One" pitchFamily="34" charset="0"/>
              </a:rPr>
              <a:t>ႀကီးသည္၊ စိရံ-အႏွစ္ငါးေထာင္ ရွည္ျမင့္ၾကာေအာင္၊</a:t>
            </a:r>
          </a:p>
          <a:p>
            <a:pPr algn="ctr">
              <a:lnSpc>
                <a:spcPct val="200000"/>
              </a:lnSpc>
              <a:buNone/>
            </a:pPr>
            <a:r>
              <a:rPr lang="en-GB" sz="2800" noProof="1" smtClean="0">
                <a:latin typeface="Zawgyi-One" pitchFamily="34" charset="0"/>
                <a:cs typeface="Zawgyi-One" pitchFamily="34" charset="0"/>
              </a:rPr>
              <a:t>တိ႒တု-အရွည္ခန္႔၍ တည္တံ့ႏုိင္ပါေစသတည္း။</a:t>
            </a:r>
          </a:p>
          <a:p>
            <a:pPr algn="ctr">
              <a:lnSpc>
                <a:spcPct val="200000"/>
              </a:lnSpc>
              <a:buNone/>
            </a:pPr>
            <a:r>
              <a:rPr lang="en-GB" sz="2800" noProof="1" smtClean="0">
                <a:latin typeface="Zawgyi-One" pitchFamily="34" charset="0"/>
                <a:cs typeface="Zawgyi-One" pitchFamily="34" charset="0"/>
              </a:rPr>
              <a:t>သာဓု     သာဓု     သာဓု</a:t>
            </a:r>
            <a:r>
              <a:rPr lang="en-GB" sz="2800" noProof="1" smtClean="0"/>
              <a:t> </a:t>
            </a:r>
            <a:endParaRPr lang="en-GB" sz="2800" dirty="0">
              <a:latin typeface="Zawgyi-One" pitchFamily="34" charset="0"/>
              <a:cs typeface="Zawgyi-One" pitchFamily="34" charset="0"/>
            </a:endParaRPr>
          </a:p>
        </p:txBody>
      </p:sp>
      <p:sp>
        <p:nvSpPr>
          <p:cNvPr id="5" name="Slide Number Placeholder 4"/>
          <p:cNvSpPr>
            <a:spLocks noGrp="1"/>
          </p:cNvSpPr>
          <p:nvPr>
            <p:ph type="sldNum" sz="quarter" idx="12"/>
          </p:nvPr>
        </p:nvSpPr>
        <p:spPr/>
        <p:txBody>
          <a:bodyPr/>
          <a:lstStyle/>
          <a:p>
            <a:fld id="{768D4F3A-7186-4340-B7FA-CDFC6859B412}" type="slidenum">
              <a:rPr lang="en-GB" smtClean="0"/>
              <a:pPr/>
              <a:t>28</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14282" y="1571612"/>
            <a:ext cx="8715436" cy="5000659"/>
          </a:xfrm>
        </p:spPr>
        <p:txBody>
          <a:bodyPr>
            <a:normAutofit/>
          </a:bodyPr>
          <a:lstStyle/>
          <a:p>
            <a:pPr algn="just">
              <a:lnSpc>
                <a:spcPct val="150000"/>
              </a:lnSpc>
              <a:buFont typeface="Wingdings" pitchFamily="2" charset="2"/>
              <a:buChar char="Ø"/>
            </a:pPr>
            <a:r>
              <a:rPr lang="en-US" sz="1600" noProof="1" smtClean="0">
                <a:latin typeface="Zawgyi-One" pitchFamily="34" charset="0"/>
                <a:cs typeface="Zawgyi-One" pitchFamily="34" charset="0"/>
              </a:rPr>
              <a:t>၀စီဒုစရုိက္ ၄-ပါးမွာ ၁။ မုသာ၀ါဒ - မမွန္ေသာစကားကုိေျပာျခင္း၊</a:t>
            </a:r>
            <a:endParaRPr lang="en-GB" sz="400" noProof="1" smtClean="0">
              <a:latin typeface="Zawgyi-One" pitchFamily="34" charset="0"/>
              <a:cs typeface="Zawgyi-One" pitchFamily="34" charset="0"/>
            </a:endParaRPr>
          </a:p>
          <a:p>
            <a:pPr algn="just">
              <a:lnSpc>
                <a:spcPct val="150000"/>
              </a:lnSpc>
              <a:buNone/>
            </a:pPr>
            <a:r>
              <a:rPr lang="en-GB" sz="400" noProof="1" smtClean="0">
                <a:latin typeface="Zawgyi-One" pitchFamily="34" charset="0"/>
                <a:cs typeface="Zawgyi-One" pitchFamily="34" charset="0"/>
              </a:rPr>
              <a:t>			            </a:t>
            </a:r>
            <a:r>
              <a:rPr lang="en-US" sz="1600" noProof="1" smtClean="0">
                <a:latin typeface="Zawgyi-One" pitchFamily="34" charset="0"/>
                <a:cs typeface="Zawgyi-One" pitchFamily="34" charset="0"/>
              </a:rPr>
              <a:t>၂။ ပိသုဏ၀ါစာ - ကုန္းေခ်ာေသာစကားကုိေျပာျခင္း၊ </a:t>
            </a:r>
          </a:p>
          <a:p>
            <a:pPr algn="just">
              <a:lnSpc>
                <a:spcPct val="150000"/>
              </a:lnSpc>
              <a:buNone/>
            </a:pPr>
            <a:r>
              <a:rPr lang="en-US" sz="1600" noProof="1" smtClean="0">
                <a:latin typeface="Zawgyi-One" pitchFamily="34" charset="0"/>
                <a:cs typeface="Zawgyi-One" pitchFamily="34" charset="0"/>
              </a:rPr>
              <a:t>			   ၃။ ဖရုသ၀ါစာ - ၾကမ္းတမ္းေသာစကားကုိေျပာျခင္း၊ </a:t>
            </a:r>
          </a:p>
          <a:p>
            <a:pPr algn="just">
              <a:lnSpc>
                <a:spcPct val="150000"/>
              </a:lnSpc>
              <a:buNone/>
            </a:pPr>
            <a:r>
              <a:rPr lang="en-US" sz="1600" noProof="1" smtClean="0">
                <a:latin typeface="Zawgyi-One" pitchFamily="34" charset="0"/>
                <a:cs typeface="Zawgyi-One" pitchFamily="34" charset="0"/>
              </a:rPr>
              <a:t>			   ၄။ သမၹပၸလာပ - အက်ဳိးမရွိသည့္ သိမ္ဖ်င္းေသာစကားကုိေျပာျခင္း တုိ႔ျဖစ္ၾကသည္။</a:t>
            </a:r>
          </a:p>
          <a:p>
            <a:pPr algn="just">
              <a:lnSpc>
                <a:spcPct val="150000"/>
              </a:lnSpc>
              <a:buNone/>
            </a:pPr>
            <a:r>
              <a:rPr lang="en-US" sz="1600" noProof="1" smtClean="0">
                <a:latin typeface="Zawgyi-One" pitchFamily="34" charset="0"/>
                <a:cs typeface="Zawgyi-One" pitchFamily="34" charset="0"/>
              </a:rPr>
              <a:t>ဤ၀စီဒ</a:t>
            </a:r>
            <a:r>
              <a:rPr lang="en-US" sz="1600" noProof="1" smtClean="0">
                <a:latin typeface="Zawgyi-One" pitchFamily="34" charset="0"/>
                <a:cs typeface="Zawgyi-One" pitchFamily="34" charset="0"/>
              </a:rPr>
              <a:t>ုစရုိက္ ၄-ပါးအနက္ တစ္ပါးပါးကုိ က်ဴးလြန္ရန္ အခြင့္ၾကံဳလာေသာအခါ မက်ဴးလြန္ပဲ ေရွာင္ၾကဥ္လုိက္</a:t>
            </a:r>
          </a:p>
          <a:p>
            <a:pPr algn="just">
              <a:lnSpc>
                <a:spcPct val="150000"/>
              </a:lnSpc>
              <a:buNone/>
            </a:pPr>
            <a:r>
              <a:rPr lang="en-US" sz="1600" noProof="1" smtClean="0">
                <a:latin typeface="Zawgyi-One" pitchFamily="34" charset="0"/>
                <a:cs typeface="Zawgyi-One" pitchFamily="34" charset="0"/>
              </a:rPr>
              <a:t>လွ်င္ သမၼာ၀ါစာျဖစ္၏။ </a:t>
            </a:r>
          </a:p>
          <a:p>
            <a:pPr algn="just">
              <a:lnSpc>
                <a:spcPct val="150000"/>
              </a:lnSpc>
              <a:buNone/>
            </a:pPr>
            <a:endParaRPr lang="en-US" sz="1600" noProof="1" smtClean="0"/>
          </a:p>
          <a:p>
            <a:pPr algn="just">
              <a:lnSpc>
                <a:spcPct val="150000"/>
              </a:lnSpc>
              <a:buFont typeface="Wingdings" pitchFamily="2" charset="2"/>
              <a:buChar char="Ø"/>
            </a:pPr>
            <a:r>
              <a:rPr lang="en-US" sz="1600" noProof="1" smtClean="0"/>
              <a:t>ကာယဒုစရုိက္ ၃-ပါးမွာ ၁။ ပါဏာတိပါတ - သူတစ္ပါးအသက္ကုိ သတ္ျခင္း၊</a:t>
            </a:r>
          </a:p>
          <a:p>
            <a:pPr algn="just">
              <a:lnSpc>
                <a:spcPct val="150000"/>
              </a:lnSpc>
              <a:buNone/>
            </a:pPr>
            <a:r>
              <a:rPr lang="en-US" sz="1600" noProof="1" smtClean="0"/>
              <a:t>			          ၂။ အဒိႏၷာဒါန - သူတစ္ပါးဥစၥာကုိ ခုိးယူျခင္း၊ </a:t>
            </a:r>
          </a:p>
          <a:p>
            <a:pPr algn="just">
              <a:lnSpc>
                <a:spcPct val="150000"/>
              </a:lnSpc>
              <a:buNone/>
            </a:pPr>
            <a:r>
              <a:rPr lang="en-US" sz="1600" noProof="1" smtClean="0"/>
              <a:t>			          ၃။ ကာေမသုမိ</a:t>
            </a:r>
            <a:r>
              <a:rPr lang="en-GB" sz="1600" noProof="1" smtClean="0"/>
              <a:t>စၧာစာရ - သူတစ္ပါး သားမယားကုိ ဖ်က္ဆီးျခင္း တုိ႔ျဖစ္ၾက၏။ </a:t>
            </a:r>
          </a:p>
          <a:p>
            <a:pPr algn="just">
              <a:lnSpc>
                <a:spcPct val="150000"/>
              </a:lnSpc>
              <a:buNone/>
            </a:pPr>
            <a:r>
              <a:rPr lang="en-US" sz="1600" noProof="1" smtClean="0"/>
              <a:t>ဤကာယဒုစရုိက္  ၃-ပါးအနက္  တစ္ပါးပါးကုိ  က်ဴးလြန္ရန္  အခြင့္ၾကံဳလာေသာအခါ  မက်ဴးလြန္ပဲ  ေရွာင္ၾကဥ္</a:t>
            </a:r>
          </a:p>
          <a:p>
            <a:pPr algn="just">
              <a:lnSpc>
                <a:spcPct val="150000"/>
              </a:lnSpc>
              <a:buNone/>
            </a:pPr>
            <a:r>
              <a:rPr lang="en-US" sz="1600" noProof="1" smtClean="0"/>
              <a:t>လုိက္လွ်င္  သမၼာကမၼ</a:t>
            </a:r>
            <a:r>
              <a:rPr lang="en-GB" sz="1600" noProof="1" smtClean="0"/>
              <a:t>ႏၲျဖစ္၏။  ဥပမာ  -  ကုိက္ေသာျခင္ကုိ   ရုိက္မသတ္ပဲ   အသာအယာ   ဖယ္ရွားလုိက္လွ်င္ </a:t>
            </a:r>
          </a:p>
          <a:p>
            <a:pPr algn="just">
              <a:lnSpc>
                <a:spcPct val="150000"/>
              </a:lnSpc>
              <a:buNone/>
            </a:pPr>
            <a:r>
              <a:rPr lang="en-US" sz="1600" noProof="1" smtClean="0"/>
              <a:t>သမၼာကမၼ</a:t>
            </a:r>
            <a:r>
              <a:rPr lang="en-GB" sz="1600" noProof="1" smtClean="0"/>
              <a:t>ႏၲျဖစ္၏။ </a:t>
            </a:r>
          </a:p>
          <a:p>
            <a:pPr>
              <a:lnSpc>
                <a:spcPct val="150000"/>
              </a:lnSpc>
              <a:buNone/>
            </a:pPr>
            <a:endParaRPr lang="en-GB" dirty="0"/>
          </a:p>
        </p:txBody>
      </p:sp>
      <p:sp>
        <p:nvSpPr>
          <p:cNvPr id="4" name="Slide Number Placeholder 3"/>
          <p:cNvSpPr>
            <a:spLocks noGrp="1"/>
          </p:cNvSpPr>
          <p:nvPr>
            <p:ph type="sldNum" sz="quarter" idx="12"/>
          </p:nvPr>
        </p:nvSpPr>
        <p:spPr/>
        <p:txBody>
          <a:bodyPr/>
          <a:lstStyle/>
          <a:p>
            <a:fld id="{768D4F3A-7186-4340-B7FA-CDFC6859B412}"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142844" y="1643050"/>
            <a:ext cx="8858312" cy="4857784"/>
          </a:xfrm>
        </p:spPr>
        <p:txBody>
          <a:bodyPr>
            <a:normAutofit lnSpcReduction="10000"/>
          </a:bodyPr>
          <a:lstStyle/>
          <a:p>
            <a:pPr algn="just">
              <a:lnSpc>
                <a:spcPct val="150000"/>
              </a:lnSpc>
              <a:buFont typeface="Wingdings" pitchFamily="2" charset="2"/>
              <a:buChar char="Ø"/>
            </a:pPr>
            <a:r>
              <a:rPr lang="en-US" sz="1600" noProof="1" smtClean="0">
                <a:latin typeface="Zawgyi-One" pitchFamily="34" charset="0"/>
                <a:cs typeface="Zawgyi-One" pitchFamily="34" charset="0"/>
              </a:rPr>
              <a:t>အသက္ေမြး၀မ္းေက်ာင္းအတြက္ အထက္ပါ ၀စီဒုစရုိက္ ၄-ပါးႏွင့္ကာယဒုစရုိက္ ၃-ပါးအနက္မွ တစ္ပါးပါး ကုိ က်ဴးလြန္ရန္ အခြင့္ၾကံဳလာသည့္အခါ မက်ဴးလြန္ပဲ ေရွာင္ၾကဥ္လုိက္လွ်င္ သမၼာအာဇီ၀ျဖစ္၏။ ဥပမာ - ၾကက္ဘဲတုိ႔ကုိ သတ္၍ ေရာင္းခ်ျခင္း၊ လိမ္ညာ၍ စီးပြားရွာျခင္း စသည္တုိ႔ကုိ ေရွာင္ၾကဥ္ျခင္းသည္ သမၼာ အာဇီ၀ျဖစ္၏။ </a:t>
            </a:r>
          </a:p>
          <a:p>
            <a:pPr algn="just">
              <a:lnSpc>
                <a:spcPct val="150000"/>
              </a:lnSpc>
              <a:buNone/>
            </a:pPr>
            <a:r>
              <a:rPr lang="en-US" sz="1600" noProof="1" smtClean="0">
                <a:latin typeface="Zawgyi-One" pitchFamily="34" charset="0"/>
                <a:cs typeface="Zawgyi-One" pitchFamily="34" charset="0"/>
              </a:rPr>
              <a:t>	</a:t>
            </a:r>
            <a:r>
              <a:rPr lang="en-US" sz="2000" b="1" noProof="1" smtClean="0">
                <a:latin typeface="Zawgyi-One" pitchFamily="34" charset="0"/>
                <a:cs typeface="Zawgyi-One" pitchFamily="34" charset="0"/>
              </a:rPr>
              <a:t>၀ိရတီမဟုတ္ေသာအရာ</a:t>
            </a:r>
          </a:p>
          <a:p>
            <a:pPr algn="just">
              <a:lnSpc>
                <a:spcPct val="150000"/>
              </a:lnSpc>
              <a:buFont typeface="Wingdings" pitchFamily="2" charset="2"/>
              <a:buChar char="Ø"/>
            </a:pPr>
            <a:r>
              <a:rPr lang="en-US" sz="1600" noProof="1" smtClean="0">
                <a:latin typeface="Zawgyi-One" pitchFamily="34" charset="0"/>
                <a:cs typeface="Zawgyi-One" pitchFamily="34" charset="0"/>
              </a:rPr>
              <a:t>ေရွာင္ၾကဥ္မွဳမပါ ေရွာင္ၾကဥ္စရာမရွိဘဲ ေကာင္းေသာစကားကုိ ေျပာဆုိေသာအခါႏွင့္ “ပါဏာတိပါတာ ေ၀ရမဏိ သိကၡာပဒံ သမာဒိယာမိ” စသည္ျဖင့္ သီလေဆာက္တည္ရာအခါတုိ႔၌ သမၼာ၀ါစာ (ေကာင္းေသာ စကား) ဟုဆုိႏုိင္ပါ၏၊ ကုသုိလ္ေစတနာေတြျဖစ္၏။ ေရွာင္ၾကဥ္စရာမပါဘဲ အျပစ္မရွိေသာ အလုပ္အကုိင္ ျပဳေနရာအခါ၊ ဒါနျပဳေနရာအခါ၊ ဘုရားဖူး၊ တရားနာစေသာအခါတုိ႔၌ သမၼာကမၼ</a:t>
            </a:r>
            <a:r>
              <a:rPr lang="en-GB" sz="1600" noProof="1" smtClean="0"/>
              <a:t>ႏၲ (ေကာင္းေသာအလုပ္) ဟု ဆုိႏုိင္ပါ၏၊ ကုသုိလ္ေစတနာေတြျဖစ္၏။ ေရွာင္ၾကဥ္စရာမပါဘဲ၊ မိရုိးဖလာ ေကာင္းေရာင္း ေကာင္း၀ယ္ ကုန္သြယ္လယ္ယာ လုပ္ျခင္းစေသာအမွဳမ်ားျဖင့္ အသက္ေမြးရာ၌ သမၼာအာဇီ၀ (ေကာင္းေသာ အသက</a:t>
            </a:r>
            <a:r>
              <a:rPr lang="en-GB" sz="1600" noProof="1" smtClean="0"/>
              <a:t>္ ေ</a:t>
            </a:r>
            <a:r>
              <a:rPr lang="en-GB" sz="1600" noProof="1" smtClean="0"/>
              <a:t>မြးမွဳ) ဟုဆုိႏုိင္၏။ သုိ႔ေသာ္ ေရွာင္ၾကဥ္မွဳသေဘာမပါေသာေၾကာင့္ ထုိသမၼာ၀ါစာ စသည္တုိ႔ကုိ ၀ိရတ</a:t>
            </a:r>
            <a:r>
              <a:rPr lang="en-GB" sz="1600" noProof="1" smtClean="0"/>
              <a:t>ီ ေ</a:t>
            </a:r>
            <a:r>
              <a:rPr lang="en-GB" sz="1600" noProof="1" smtClean="0"/>
              <a:t>စတသိက္ဟ</a:t>
            </a:r>
            <a:r>
              <a:rPr lang="en-GB" sz="1600" noProof="1" smtClean="0"/>
              <a:t>ု မမ</a:t>
            </a:r>
            <a:r>
              <a:rPr lang="en-GB" sz="1600" noProof="1" smtClean="0"/>
              <a:t>ွတ္ရပါ။ ရုိးရုိးကုသုိလ္ေစတနာမ်ားသာ ျဖစ္သည္ဟုမွတ္ပါ။ </a:t>
            </a:r>
            <a:endParaRPr lang="en-US" sz="1600" noProof="1" smtClean="0">
              <a:latin typeface="Zawgyi-One" pitchFamily="34" charset="0"/>
              <a:cs typeface="Zawgyi-One" pitchFamily="34" charset="0"/>
            </a:endParaRPr>
          </a:p>
          <a:p>
            <a:pPr algn="just">
              <a:lnSpc>
                <a:spcPct val="150000"/>
              </a:lnSpc>
              <a:buFont typeface="Wingdings" pitchFamily="2" charset="2"/>
              <a:buChar char="Ø"/>
            </a:pPr>
            <a:endParaRPr lang="en-US" sz="1600" noProof="1" smtClean="0">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142844" y="1643050"/>
            <a:ext cx="8858312" cy="4857783"/>
          </a:xfrm>
        </p:spPr>
        <p:txBody>
          <a:bodyPr>
            <a:normAutofit/>
          </a:bodyPr>
          <a:lstStyle/>
          <a:p>
            <a:pPr algn="just">
              <a:buFont typeface="Wingdings" pitchFamily="2" charset="2"/>
              <a:buChar char="q"/>
            </a:pPr>
            <a:r>
              <a:rPr lang="en-US" sz="2400" b="1" noProof="1" smtClean="0">
                <a:latin typeface="Zawgyi-One" pitchFamily="34" charset="0"/>
                <a:cs typeface="Zawgyi-One" pitchFamily="34" charset="0"/>
              </a:rPr>
              <a:t>သမာဒါန၊ သမၸတၱႏွင့္၊ သမုေ</a:t>
            </a:r>
            <a:r>
              <a:rPr lang="en-GB" sz="2400" b="1" noProof="1" smtClean="0">
                <a:latin typeface="Zawgyi-One" pitchFamily="34" charset="0"/>
                <a:cs typeface="Zawgyi-One" pitchFamily="34" charset="0"/>
              </a:rPr>
              <a:t>စၧဒ တစ္လီ၊ သုံးမ်ဳိးစီ၊ နာမည္ ထပ္၍ျဖာ။</a:t>
            </a:r>
            <a:endParaRPr lang="en-US" sz="2400" b="1" noProof="1" smtClean="0">
              <a:latin typeface="Zawgyi-One" pitchFamily="34" charset="0"/>
              <a:cs typeface="Zawgyi-One" pitchFamily="34" charset="0"/>
            </a:endParaRPr>
          </a:p>
          <a:p>
            <a:pPr algn="just">
              <a:buFont typeface="Wingdings" pitchFamily="2" charset="2"/>
              <a:buChar char="q"/>
            </a:pPr>
            <a:endParaRPr lang="en-US" sz="1800" noProof="1"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သမၼာ၀ါစာ၊ သမၼာကမၼ</a:t>
            </a:r>
            <a:r>
              <a:rPr lang="en-GB" sz="1800" noProof="1" smtClean="0"/>
              <a:t>ႏၲ ၊ သမၼာအာဇီ၀ ဟု ၃-မ်ဳိးျပားေသာ ထုိ၀ိရတီသည္ တစ္မ်ဳိးတစ္မ်ဳိးလွ်င္ သမာဒါန၀ိ</a:t>
            </a:r>
            <a:r>
              <a:rPr lang="en-GB" sz="1800" noProof="1" smtClean="0"/>
              <a:t>ရတ</a:t>
            </a:r>
            <a:r>
              <a:rPr lang="en-GB" sz="1800" noProof="1" smtClean="0"/>
              <a:t>ီ၊ သမၸတၱ၀ိရတီ၊ သမုေ</a:t>
            </a:r>
            <a:r>
              <a:rPr lang="en-GB" sz="1800" noProof="1" smtClean="0">
                <a:latin typeface="Zawgyi-One" pitchFamily="34" charset="0"/>
                <a:cs typeface="Zawgyi-One" pitchFamily="34" charset="0"/>
              </a:rPr>
              <a:t>စၧဒ၀ိရတီ ဟု ၃-မ်ဳိးျပား၏။ </a:t>
            </a:r>
            <a:endParaRPr lang="en-GB" sz="1800" noProof="1" smtClean="0"/>
          </a:p>
          <a:p>
            <a:pPr algn="just">
              <a:lnSpc>
                <a:spcPct val="150000"/>
              </a:lnSpc>
              <a:buNone/>
            </a:pPr>
            <a:endParaRPr lang="en-US" sz="1800" noProof="1" smtClean="0"/>
          </a:p>
          <a:p>
            <a:pPr algn="just">
              <a:lnSpc>
                <a:spcPct val="150000"/>
              </a:lnSpc>
              <a:buFont typeface="Wingdings" pitchFamily="2" charset="2"/>
              <a:buChar char="Ø"/>
            </a:pPr>
            <a:r>
              <a:rPr lang="en-US" sz="1800" noProof="1" smtClean="0"/>
              <a:t>သီလေဆာက္တည္ေသာအားျဖင့္ ဒုစရုိက္အမွဳမွ ေရွာင္ၾကဥ္ျခင္းသည္ သမာဒါန၀ိရတီတည္း၊ သတ္ဖုိ႔ </a:t>
            </a:r>
            <a:r>
              <a:rPr lang="en-US" sz="1800" noProof="1" smtClean="0"/>
              <a:t>ႏြားတစ</a:t>
            </a:r>
            <a:r>
              <a:rPr lang="en-US" sz="1800" noProof="1" smtClean="0"/>
              <a:t>္ေကာင္ေရာက္ေနရာ မသတ္ေတာ့ပါဘူးဟု ၾကံၿပီးလွ်င္ “ပါဏာတိပါတာ ေ၀ရမဏိ သိကၡာပဒံ သမာဒ</a:t>
            </a:r>
            <a:r>
              <a:rPr lang="en-US" sz="1800" noProof="1" smtClean="0"/>
              <a:t>ိယ</a:t>
            </a:r>
            <a:r>
              <a:rPr lang="en-US" sz="1800" noProof="1" smtClean="0"/>
              <a:t>ာမိ” ဟု ေဆာက္္တည္လွ်င္ ေဆာက္တည္ေနတုန္းမွာလည္း သမာဒါန၀ိရတီ ျဖစ္ႏုိင္သည္။ (သမာဒါန-သ</a:t>
            </a:r>
            <a:r>
              <a:rPr lang="en-US" sz="1800" noProof="1" smtClean="0"/>
              <a:t>ီလ</a:t>
            </a:r>
            <a:r>
              <a:rPr lang="en-US" sz="1800" noProof="1" smtClean="0"/>
              <a:t>ေဆာက္တည္ထားျခင္း + ၀ိရတီ-မေကာင္းမွဳမွ ေရွာင္ျခင္း။)</a:t>
            </a:r>
          </a:p>
          <a:p>
            <a:pPr algn="just">
              <a:lnSpc>
                <a:spcPct val="150000"/>
              </a:lnSpc>
              <a:buNone/>
            </a:pPr>
            <a:endParaRPr lang="en-US" sz="800" noProof="1" smtClean="0"/>
          </a:p>
        </p:txBody>
      </p:sp>
      <p:sp>
        <p:nvSpPr>
          <p:cNvPr id="4" name="Slide Number Placeholder 3"/>
          <p:cNvSpPr>
            <a:spLocks noGrp="1"/>
          </p:cNvSpPr>
          <p:nvPr>
            <p:ph type="sldNum" sz="quarter" idx="12"/>
          </p:nvPr>
        </p:nvSpPr>
        <p:spPr/>
        <p:txBody>
          <a:bodyPr/>
          <a:lstStyle/>
          <a:p>
            <a:fld id="{768D4F3A-7186-4340-B7FA-CDFC6859B412}"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14282" y="1643051"/>
            <a:ext cx="8715436" cy="4929221"/>
          </a:xfrm>
        </p:spPr>
        <p:txBody>
          <a:bodyPr>
            <a:noAutofit/>
          </a:bodyPr>
          <a:lstStyle/>
          <a:p>
            <a:pPr algn="just">
              <a:lnSpc>
                <a:spcPct val="150000"/>
              </a:lnSpc>
              <a:buFont typeface="Wingdings" pitchFamily="2" charset="2"/>
              <a:buChar char="Ø"/>
            </a:pPr>
            <a:r>
              <a:rPr lang="en-US" sz="1800" noProof="1" smtClean="0"/>
              <a:t>သီလေဆာက္တည္မထားဘဲ ရုတ္တရက္ ေတြ႔ၾကံဳလာေသာအခါ ေရွာင္ၾကဥ္မွဳသည္ သမၸတၱ ၀ိရတီမည္၏။ ငါးပါးသီလ တည္ေဆာက္မထားပဲနဲ႔ သတၱ၀ါကုိ သတ္စရာၾကံဳလာတဲ႔အခါ မသတ္ပဲ ေရွာင္ၾကဥ္လုိက္တာ၊ သူ႔ဥစၥာ ခုိးစရာ ၾကံဳလာတဲ႔အခါ မခုိးပဲေရွာင္လုိက္တာ၊ လိမ္ ေျပာစရာ ၾကံဳလာတယ္၊ မေျပာပဲ ေရွာင္လုိက္တယ္၊ အဲဒါ သမၸတၱ၀ိရတီျဖစ္ပါတယ္။ (သမၸတၱ-တုိက္ဆုိင္လာေသာ (ရုတ္တရက္ ေတြ႔ၾကံဳလာေသာ) မေကာင္းမွဳဒုစရုိက္မွ + ၀ိရတီ-ေရွာင္ၾကဥ္ျခင္း။)</a:t>
            </a:r>
            <a:endParaRPr lang="en-GB" sz="1800" noProof="1" smtClean="0"/>
          </a:p>
          <a:p>
            <a:pPr algn="just">
              <a:lnSpc>
                <a:spcPct val="150000"/>
              </a:lnSpc>
              <a:buNone/>
            </a:pPr>
            <a:endParaRPr lang="en-US" sz="800" noProof="1" smtClean="0">
              <a:latin typeface="Zawgyi-One" pitchFamily="34" charset="0"/>
              <a:cs typeface="Zawgyi-One" pitchFamily="34" charset="0"/>
            </a:endParaRPr>
          </a:p>
          <a:p>
            <a:pPr algn="just">
              <a:lnSpc>
                <a:spcPct val="150000"/>
              </a:lnSpc>
              <a:buFont typeface="Wingdings" pitchFamily="2" charset="2"/>
              <a:buChar char="Ø"/>
            </a:pPr>
            <a:r>
              <a:rPr lang="en-US" sz="1800" noProof="1" smtClean="0">
                <a:latin typeface="Zawgyi-One" pitchFamily="34" charset="0"/>
                <a:cs typeface="Zawgyi-One" pitchFamily="34" charset="0"/>
              </a:rPr>
              <a:t>မဂ္ကုိ ရေသာအခါ ကိေလသာဓာတ္ လုံး၀ကင္းျပတ္ရေအာင္ ေရွာင္ၾကဥ္ေသာေၾကာင့္ မဂ္စိတ္၌ပါေသာ ၀ိရတီသည္ သမုေ</a:t>
            </a:r>
            <a:r>
              <a:rPr lang="en-GB" sz="1800" noProof="1" smtClean="0">
                <a:latin typeface="Zawgyi-One" pitchFamily="34" charset="0"/>
                <a:cs typeface="Zawgyi-One" pitchFamily="34" charset="0"/>
              </a:rPr>
              <a:t>စၧဒ၀ိရတီမည္၏။ အဲဒီ၀ိရတီကေတာ့ မဂ္နဲ႔ အၾကြင္းမဲ႔ ကိေလသာေတြကုိ ပယ္သတ္ လုိက္တဲ႔အတြက္ေၾကာင့္ ဒါေတြက ေရွာင္ၿပီးျဖစ္တယ္၊ ေနာက္ဘယ္ေတာ့မွ မက်ဴးလြန္ေတာ့ဘူး၊ အဲဒီလုိ ဟာကုိ သမုေစၧဒ၀ိရတီလုိ႔ေခၚတယ္။ အဲဒီ သမုေစၧဒ၀ိရတီက မဂ္နဲ႔ အတူတူျဖစ္တဲ႔ ၀ိရတီလုိ႔ မွတ္ရမယ္။ </a:t>
            </a:r>
            <a:endParaRPr lang="en-US" sz="1800" noProof="1" smtClean="0">
              <a:latin typeface="Zawgyi-One" pitchFamily="34" charset="0"/>
              <a:cs typeface="Zawgyi-One" pitchFamily="34" charset="0"/>
            </a:endParaRPr>
          </a:p>
        </p:txBody>
      </p:sp>
      <p:sp>
        <p:nvSpPr>
          <p:cNvPr id="4" name="Slide Number Placeholder 3"/>
          <p:cNvSpPr>
            <a:spLocks noGrp="1"/>
          </p:cNvSpPr>
          <p:nvPr>
            <p:ph type="sldNum" sz="quarter" idx="12"/>
          </p:nvPr>
        </p:nvSpPr>
        <p:spPr/>
        <p:txBody>
          <a:bodyPr/>
          <a:lstStyle/>
          <a:p>
            <a:fld id="{768D4F3A-7186-4340-B7FA-CDFC6859B412}" type="slidenum">
              <a:rPr lang="en-GB" smtClean="0"/>
              <a:pPr/>
              <a:t>6</a:t>
            </a:fld>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US" sz="3200" noProof="1"/>
          </a:p>
        </p:txBody>
      </p:sp>
      <p:sp>
        <p:nvSpPr>
          <p:cNvPr id="3" name="Content Placeholder 2"/>
          <p:cNvSpPr>
            <a:spLocks noGrp="1"/>
          </p:cNvSpPr>
          <p:nvPr>
            <p:ph idx="1"/>
          </p:nvPr>
        </p:nvSpPr>
        <p:spPr>
          <a:xfrm>
            <a:off x="214282" y="1628800"/>
            <a:ext cx="8715436" cy="4943471"/>
          </a:xfrm>
        </p:spPr>
        <p:txBody>
          <a:bodyPr>
            <a:normAutofit/>
          </a:bodyPr>
          <a:lstStyle/>
          <a:p>
            <a:pPr algn="just">
              <a:lnSpc>
                <a:spcPct val="150000"/>
              </a:lnSpc>
              <a:buFont typeface="Wingdings" pitchFamily="2" charset="2"/>
              <a:buChar char="q"/>
            </a:pPr>
            <a:r>
              <a:rPr lang="en-US" sz="2400" b="1" noProof="1" smtClean="0">
                <a:latin typeface="Zawgyi-One" pitchFamily="34" charset="0"/>
                <a:cs typeface="Zawgyi-One" pitchFamily="34" charset="0"/>
              </a:rPr>
              <a:t>ေမတၱာအေၾကာင္း သိေကာင္းစရာ</a:t>
            </a:r>
          </a:p>
          <a:p>
            <a:pPr algn="just">
              <a:lnSpc>
                <a:spcPct val="150000"/>
              </a:lnSpc>
              <a:buFont typeface="Wingdings" pitchFamily="2" charset="2"/>
              <a:buChar char="Ø"/>
            </a:pPr>
            <a:r>
              <a:rPr lang="en-US" sz="1600" noProof="1" smtClean="0"/>
              <a:t>“ေမတၱာ” ဟူေသာ အမည္နာမျဖင့္ ေစတသိက္ သီးျခားမရွိေခ်၊ ေရွ႔၌ျပခဲ႔ေသာ အေဒါသ ေစတသိက္ကုိပင္ သတၱ၀ါမ်ား၏ စီးပြားခ်မ္းသာ လုိလားခ်စ္ခင္ရာ၌ “ေမတၱာ” ဟုေခၚေ၀ၚရေပသည္။ ထုိ႔ေၾကာင့္ “မွတ္ယူ ခ်စ္ျငား၊ ေမတၱာပြား၍” ဟုဆ</a:t>
            </a:r>
            <a:r>
              <a:rPr lang="en-US" sz="1600" noProof="1" smtClean="0"/>
              <a:t>ုိသည</a:t>
            </a:r>
            <a:r>
              <a:rPr lang="en-US" sz="1600" noProof="1" smtClean="0"/>
              <a:t>္။ သုိ႔ျဖစ္၍ တစ္ေယာက္ေယာက္ အေပၚ၀ယ္ သူ၏ အက်ဳိးစီးပြားကုိ လုိ လားေသာ (ႀကီးပြားေအာင္ ေစာင့္ေရွာက္ကူညီလုိေသာ) ခ်စ္ခင္မွဳကုိ ေမတၱာဟု မွတ္ပါ။</a:t>
            </a:r>
          </a:p>
          <a:p>
            <a:pPr algn="just">
              <a:lnSpc>
                <a:spcPct val="150000"/>
              </a:lnSpc>
              <a:buFont typeface="Wingdings" pitchFamily="2" charset="2"/>
              <a:buChar char="Ø"/>
            </a:pPr>
            <a:endParaRPr lang="en-US" sz="1600" noProof="1" smtClean="0"/>
          </a:p>
          <a:p>
            <a:pPr algn="just">
              <a:lnSpc>
                <a:spcPct val="150000"/>
              </a:lnSpc>
              <a:buNone/>
            </a:pPr>
            <a:r>
              <a:rPr lang="en-US" sz="1600" noProof="1" smtClean="0"/>
              <a:t>	</a:t>
            </a:r>
            <a:r>
              <a:rPr lang="en-US" sz="2000" b="1" noProof="1" smtClean="0">
                <a:latin typeface="Zawgyi-One" pitchFamily="34" charset="0"/>
                <a:cs typeface="Zawgyi-One" pitchFamily="34" charset="0"/>
              </a:rPr>
              <a:t>ေမတၱာအတု</a:t>
            </a:r>
          </a:p>
          <a:p>
            <a:pPr algn="just">
              <a:lnSpc>
                <a:spcPct val="150000"/>
              </a:lnSpc>
              <a:buFont typeface="Wingdings" pitchFamily="2" charset="2"/>
              <a:buChar char="Ø"/>
            </a:pPr>
            <a:r>
              <a:rPr lang="en-US" sz="1600" noProof="1" smtClean="0"/>
              <a:t>ေဆြခ်စ္ မ်ဳိးခ်စ္ သမီးခင္ပြန္းခ်စ္စေသာ အခ်စ္မ်ားလည္း တစ္ေယာက္အက်ဳိး တစ္ေယာက္က လုိလားၾက၊ ကူညီေစာင့္ေရွာက္လုိ ေထာက္ပံ႔လုိၾက၏။ ထုိကဲ႔သုိ႔ ခ်စ္ေနေသာသူအေပၚ၌ “ေမတၱာ” ရွိသည္ဟုလည္း ေျပာဆုိၾကသည္။ သုိ႔ေသာ္ ထုိအခ်စ္မ်ဳိးမွာ ေမတၱာအစစ္မဟုတ္၊ “ေဂဟႆိတေပမ-အိမ္၌မွီေသာ အခ်စ္” တည္း။ </a:t>
            </a:r>
          </a:p>
          <a:p>
            <a:pPr algn="just">
              <a:lnSpc>
                <a:spcPct val="150000"/>
              </a:lnSpc>
              <a:buFont typeface="Wingdings" pitchFamily="2" charset="2"/>
              <a:buChar char="Ø"/>
            </a:pPr>
            <a:endParaRPr lang="en-US" sz="1600" noProof="1" smtClean="0"/>
          </a:p>
          <a:p>
            <a:pPr algn="just">
              <a:lnSpc>
                <a:spcPct val="150000"/>
              </a:lnSpc>
              <a:buNone/>
            </a:pPr>
            <a:endParaRPr lang="en-US" sz="1600" noProof="1" smtClean="0"/>
          </a:p>
          <a:p>
            <a:pPr algn="just">
              <a:lnSpc>
                <a:spcPct val="150000"/>
              </a:lnSpc>
              <a:buNone/>
            </a:pPr>
            <a:endParaRPr lang="en-US" sz="1600" noProof="1" smtClean="0"/>
          </a:p>
          <a:p>
            <a:pPr algn="just">
              <a:lnSpc>
                <a:spcPct val="150000"/>
              </a:lnSpc>
              <a:buNone/>
            </a:pPr>
            <a:endParaRPr lang="en-US" sz="1600" noProof="1" smtClean="0"/>
          </a:p>
          <a:p>
            <a:pPr algn="just">
              <a:lnSpc>
                <a:spcPct val="150000"/>
              </a:lnSpc>
              <a:buNone/>
            </a:pPr>
            <a:endParaRPr lang="en-US" sz="1600" noProof="1" smtClean="0"/>
          </a:p>
          <a:p>
            <a:pPr algn="just">
              <a:lnSpc>
                <a:spcPct val="150000"/>
              </a:lnSpc>
              <a:buNone/>
            </a:pPr>
            <a:endParaRPr lang="en-GB" sz="800" noProof="1" smtClean="0">
              <a:latin typeface="Zawgyi-One" pitchFamily="34" charset="0"/>
              <a:cs typeface="Zawgyi-One" pitchFamily="34" charset="0"/>
            </a:endParaRPr>
          </a:p>
          <a:p>
            <a:pPr algn="just">
              <a:lnSpc>
                <a:spcPct val="150000"/>
              </a:lnSpc>
              <a:buNone/>
            </a:pPr>
            <a:endParaRPr lang="en-US" sz="800" noProof="1" smtClean="0"/>
          </a:p>
          <a:p>
            <a:pPr algn="just">
              <a:lnSpc>
                <a:spcPct val="150000"/>
              </a:lnSpc>
              <a:buNone/>
            </a:pPr>
            <a:endParaRPr lang="en-US" sz="400" noProof="1" smtClean="0"/>
          </a:p>
          <a:p>
            <a:pPr>
              <a:buNone/>
            </a:pPr>
            <a:endParaRPr lang="en-GB" sz="1800" b="1" dirty="0" smtClean="0">
              <a:latin typeface="Zawgyi-One" pitchFamily="34" charset="0"/>
              <a:cs typeface="Zawgyi-One" pitchFamily="34" charset="0"/>
            </a:endParaRPr>
          </a:p>
          <a:p>
            <a:pPr>
              <a:buNone/>
            </a:pPr>
            <a:endParaRPr lang="en-GB" sz="1800" dirty="0">
              <a:latin typeface="Zawgyi-One" pitchFamily="34" charset="0"/>
              <a:cs typeface="Zawgyi-One" pitchFamily="34" charset="0"/>
            </a:endParaRPr>
          </a:p>
        </p:txBody>
      </p:sp>
      <p:sp>
        <p:nvSpPr>
          <p:cNvPr id="5" name="Slide Number Placeholder 4"/>
          <p:cNvSpPr>
            <a:spLocks noGrp="1"/>
          </p:cNvSpPr>
          <p:nvPr>
            <p:ph type="sldNum" sz="quarter" idx="12"/>
          </p:nvPr>
        </p:nvSpPr>
        <p:spPr/>
        <p:txBody>
          <a:bodyPr/>
          <a:lstStyle/>
          <a:p>
            <a:fld id="{768D4F3A-7186-4340-B7FA-CDFC6859B412}" type="slidenum">
              <a:rPr lang="en-GB" smtClean="0"/>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85720" y="1571613"/>
            <a:ext cx="8572560" cy="5072098"/>
          </a:xfrm>
        </p:spPr>
        <p:txBody>
          <a:bodyPr>
            <a:noAutofit/>
          </a:bodyPr>
          <a:lstStyle/>
          <a:p>
            <a:pPr algn="just">
              <a:lnSpc>
                <a:spcPct val="150000"/>
              </a:lnSpc>
              <a:buFont typeface="Wingdings" pitchFamily="2" charset="2"/>
              <a:buChar char="q"/>
            </a:pPr>
            <a:r>
              <a:rPr lang="en-US" sz="2400" b="1" noProof="1" smtClean="0">
                <a:latin typeface="Zawgyi-One" pitchFamily="34" charset="0"/>
                <a:cs typeface="Zawgyi-One" pitchFamily="34" charset="0"/>
              </a:rPr>
              <a:t>ကရုဏာအေၾကာင္း သိေကာင္းစရာ</a:t>
            </a:r>
          </a:p>
          <a:p>
            <a:pPr algn="just">
              <a:lnSpc>
                <a:spcPct val="150000"/>
              </a:lnSpc>
              <a:buNone/>
            </a:pPr>
            <a:endParaRPr lang="en-US" sz="800" noProof="1" smtClean="0"/>
          </a:p>
          <a:p>
            <a:pPr algn="just">
              <a:lnSpc>
                <a:spcPct val="150000"/>
              </a:lnSpc>
              <a:buFont typeface="Wingdings" pitchFamily="2" charset="2"/>
              <a:buChar char="Ø"/>
            </a:pPr>
            <a:r>
              <a:rPr lang="en-US" sz="1600" noProof="1" smtClean="0"/>
              <a:t>ဆင္းရဲေသာ “ဒုကၡိတသတၱ၀ါ” မ်ားကုိ ျမင္ရ ၾကားရေသာအခါ ျဖစ္ေပၚလာေသာ သနားၾကင္နာမွဳကုိ “ကရုဏာ” ဟုေခၚသည္။ ထုိ႔ေၾကာင့္ “သနားကရုဏာ” ဟုဆုိသည္။ ထုိ႔သုိ႔ ကရုဏာ အစစ္ျဖစ္ေသာအခါ ထုိဒုကၡိတသတၱ၀ါကုိ ကယ္ဆယ္လုိ၏။ သူ၏ ဆင္းရဲမွဳကုိ သက္သာႏုိင္သမွ် သက္သာေအာင္ ေစာင့္ ေရွာက္လုိ၏၊ ကူညီေထာက္ပံ႔လုိ၏။ ရင္ထဲမွာ ပူေလာင္သလုိျဖစ္၏။ ဤသုိ႔ စိတ္ကုိ ထိခုိက္ျခင္းကား ကရုဏာအစစ္မဟုတ္ပါ။ ကရုဏာအရင္းခံ၍ သူေတာ္ေကာင္း သ</a:t>
            </a:r>
            <a:r>
              <a:rPr lang="en-GB" sz="1600" noProof="1" smtClean="0"/>
              <a:t>ႏၲာန္မွာျဖစ္တတ္ေသာ ေဒါမနႆ အကုသုိလ္ကေလးမွ်သာ ျဖစ္သည္။ ဤအကုသုိလ္ကေလးက ယုတ္မာဆုိးရြားလွသည္မဟုတ္ပါ။ ဒုကၡိ တသတၱ၀ါကုိျမင္လွ်င္ သူေတာ္စဥ္တို႔ </a:t>
            </a:r>
            <a:r>
              <a:rPr lang="en-US" sz="1600" noProof="1" smtClean="0"/>
              <a:t>သ</a:t>
            </a:r>
            <a:r>
              <a:rPr lang="en-GB" sz="1600" noProof="1" smtClean="0"/>
              <a:t>ႏၲာန္၌ ျဖစ္ေလ႔ရွိေသာ သေဘာထုံးစံပင္တည္း။</a:t>
            </a:r>
          </a:p>
          <a:p>
            <a:pPr algn="just">
              <a:lnSpc>
                <a:spcPct val="150000"/>
              </a:lnSpc>
              <a:buNone/>
            </a:pPr>
            <a:r>
              <a:rPr lang="en-GB" sz="1600" noProof="1" smtClean="0"/>
              <a:t>	</a:t>
            </a:r>
            <a:r>
              <a:rPr lang="en-GB" sz="2000" b="1" noProof="1" smtClean="0">
                <a:latin typeface="Zawgyi-One" pitchFamily="34" charset="0"/>
                <a:cs typeface="Zawgyi-One" pitchFamily="34" charset="0"/>
              </a:rPr>
              <a:t>ကရ</a:t>
            </a:r>
            <a:r>
              <a:rPr lang="en-GB" sz="2000" b="1" noProof="1" smtClean="0">
                <a:latin typeface="Zawgyi-One" pitchFamily="34" charset="0"/>
                <a:cs typeface="Zawgyi-One" pitchFamily="34" charset="0"/>
              </a:rPr>
              <a:t>ုဏာအတု</a:t>
            </a:r>
            <a:endParaRPr lang="en-US" sz="2000" b="1" noProof="1" smtClean="0">
              <a:latin typeface="Zawgyi-One" pitchFamily="34" charset="0"/>
              <a:cs typeface="Zawgyi-One" pitchFamily="34" charset="0"/>
            </a:endParaRPr>
          </a:p>
          <a:p>
            <a:pPr algn="just">
              <a:lnSpc>
                <a:spcPct val="150000"/>
              </a:lnSpc>
              <a:buFont typeface="Wingdings" pitchFamily="2" charset="2"/>
              <a:buChar char="Ø"/>
            </a:pPr>
            <a:r>
              <a:rPr lang="en-US" sz="1600" noProof="1" smtClean="0"/>
              <a:t>တစ္ခါတရံ မိမိႏွင့္သက္ဆုိင္သူမ်ား ဆင္းရဲသည္ကုိ ျမင္ရ ၾကားရ၍ ကရုဏာအစစ္သဖြယ္ ကယ္ဆယ္ ခ်င္ေသာ သေဘာမ်ားျဖစ္၏။ ထုိအခါ ကရုဏာအစစ္လုိလုိႏွင့္ ေသာကျဖစ္တတ္ေလသည္။ ကရုဏာအ စစ္သည္ သနားၾကင္နာေသာ္လည္း စိတ္ကုိ မပူပန္ေစတတ္။ ကရုဏာအတုကားပူပူပန္ပန္ ရွိေလသည္။ </a:t>
            </a:r>
            <a:endParaRPr lang="en-GB" sz="1600" noProof="1" smtClean="0"/>
          </a:p>
        </p:txBody>
      </p:sp>
      <p:sp>
        <p:nvSpPr>
          <p:cNvPr id="11" name="Slide Number Placeholder 10"/>
          <p:cNvSpPr>
            <a:spLocks noGrp="1"/>
          </p:cNvSpPr>
          <p:nvPr>
            <p:ph type="sldNum" sz="quarter" idx="12"/>
          </p:nvPr>
        </p:nvSpPr>
        <p:spPr/>
        <p:txBody>
          <a:bodyPr/>
          <a:lstStyle/>
          <a:p>
            <a:fld id="{768D4F3A-7186-4340-B7FA-CDFC6859B412}"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noProof="1" smtClean="0">
                <a:latin typeface="Zawgyi-One" pitchFamily="34" charset="0"/>
                <a:cs typeface="Zawgyi-One" pitchFamily="34" charset="0"/>
              </a:rPr>
              <a:t>စိတ္၊ ေစတသိက္မ်ားအေၾကာင္း</a:t>
            </a:r>
            <a:endParaRPr lang="en-GB" sz="3200" dirty="0"/>
          </a:p>
        </p:txBody>
      </p:sp>
      <p:sp>
        <p:nvSpPr>
          <p:cNvPr id="3" name="Content Placeholder 2"/>
          <p:cNvSpPr>
            <a:spLocks noGrp="1"/>
          </p:cNvSpPr>
          <p:nvPr>
            <p:ph idx="1"/>
          </p:nvPr>
        </p:nvSpPr>
        <p:spPr>
          <a:xfrm>
            <a:off x="285720" y="1643050"/>
            <a:ext cx="8643998" cy="4929222"/>
          </a:xfrm>
          <a:ln>
            <a:solidFill>
              <a:schemeClr val="bg1"/>
            </a:solidFill>
            <a:prstDash val="sysDash"/>
          </a:ln>
        </p:spPr>
        <p:txBody>
          <a:bodyPr>
            <a:noAutofit/>
          </a:bodyPr>
          <a:lstStyle/>
          <a:p>
            <a:pPr algn="just">
              <a:lnSpc>
                <a:spcPct val="150000"/>
              </a:lnSpc>
              <a:buFont typeface="Wingdings" pitchFamily="2" charset="2"/>
              <a:buChar char="q"/>
            </a:pPr>
            <a:r>
              <a:rPr lang="en-US" sz="2400" b="1" noProof="1" smtClean="0">
                <a:latin typeface="Zawgyi-One" pitchFamily="34" charset="0"/>
                <a:cs typeface="Zawgyi-One" pitchFamily="34" charset="0"/>
              </a:rPr>
              <a:t>မုဒိတာအေၾကာင္း သိေကာင္းစရာ</a:t>
            </a:r>
            <a:endParaRPr lang="en-US" sz="1600" noProof="1" smtClean="0"/>
          </a:p>
          <a:p>
            <a:pPr algn="just">
              <a:lnSpc>
                <a:spcPct val="150000"/>
              </a:lnSpc>
              <a:buFont typeface="Wingdings" pitchFamily="2" charset="2"/>
              <a:buChar char="Ø"/>
            </a:pPr>
            <a:endParaRPr lang="en-US" sz="1600" noProof="1" smtClean="0"/>
          </a:p>
          <a:p>
            <a:pPr algn="just">
              <a:lnSpc>
                <a:spcPct val="150000"/>
              </a:lnSpc>
              <a:buFont typeface="Wingdings" pitchFamily="2" charset="2"/>
              <a:buChar char="Ø"/>
            </a:pPr>
            <a:r>
              <a:rPr lang="en-US" sz="1800" noProof="1" smtClean="0"/>
              <a:t>ျပည့္စုံ ၾကြယ္၀ ခ်မ္းသာသူမ်ားကုိ ျမင္ရ ၾကားရေသာအခါ ၀မ္းေျမာက္ျခင္း သေဘာ တရားသည္ မုဒိတာတည္း။ ထုိ႔ေၾကာင့္ “၀မ္းသာ-မုဒိ” ဟုဆုိေပသည္။ ဥစၥာစည</a:t>
            </a:r>
            <a:r>
              <a:rPr lang="en-US" sz="1800" noProof="1" smtClean="0"/>
              <a:t>္းစ</a:t>
            </a:r>
            <a:r>
              <a:rPr lang="en-US" sz="1800" noProof="1" smtClean="0"/>
              <a:t>ိမ္ ဂုဏ္သိန္ ဘက္ျဖစ္ေစ၊ အမ်ဳိးအေဆြ၊ အဆင္း၊ က်န္းမာျခင္း၊ ပညာတတ္ျခင္း စသည္တုိ႔တြင္ တစ္မ်ဳိး မ်ဳိးဘက္ကျဖစ္ေစ သမၸတၱိဆုိက္ေနသူကုိ ျမင္ရ ၾကားရေသာအခါ အဘိဇၥ်ာ </a:t>
            </a:r>
            <a:r>
              <a:rPr lang="en-GB" sz="1800" noProof="1" smtClean="0"/>
              <a:t>ဣႆာ အားႀကီး သူတုိ႔၌ မတရားလုိခ်င္မွဳ၊ မနာလုိမွဳ၊ မစားရသည့္အမဲ သဲႏွင့္ပက္လုိမွဳစေသာ အယုတ္တမာ တရားေတြ ျဖစ္တတ္ေသာ္လည္း စိတ္ထားျဖဴလြင္ သူေတာ္စင္တုိ႔၌ ကား </a:t>
            </a:r>
            <a:r>
              <a:rPr lang="en-US" sz="1800" noProof="1" smtClean="0"/>
              <a:t>“ေတာ္ပါေပတယ္၊ ေတာ္ပါေပတယ္၊ သာဓု၊ သာဓု၊ ေရွးေကာင္းမွဳေၾကာင့္ ယခုလုိ ခ်မ္းသာတာပါပဲ” ဟု မုဒိတာ အစစ္ျဖစ္ႏုိင္ၾကေပသည္။ </a:t>
            </a:r>
          </a:p>
          <a:p>
            <a:pPr algn="just">
              <a:lnSpc>
                <a:spcPct val="150000"/>
              </a:lnSpc>
              <a:buFont typeface="Wingdings" pitchFamily="2" charset="2"/>
              <a:buChar char="Ø"/>
            </a:pPr>
            <a:endParaRPr lang="en-US" sz="1600" noProof="1" smtClean="0"/>
          </a:p>
          <a:p>
            <a:pPr algn="just">
              <a:lnSpc>
                <a:spcPct val="150000"/>
              </a:lnSpc>
              <a:buFont typeface="Wingdings" pitchFamily="2" charset="2"/>
              <a:buChar char="Ø"/>
            </a:pPr>
            <a:endParaRPr lang="en-GB" sz="1600" noProof="1" smtClean="0">
              <a:latin typeface="Zawgyi-One" pitchFamily="34" charset="0"/>
              <a:cs typeface="Zawgyi-One" pitchFamily="34" charset="0"/>
            </a:endParaRPr>
          </a:p>
        </p:txBody>
      </p:sp>
      <p:sp>
        <p:nvSpPr>
          <p:cNvPr id="17" name="Slide Number Placeholder 16"/>
          <p:cNvSpPr>
            <a:spLocks noGrp="1"/>
          </p:cNvSpPr>
          <p:nvPr>
            <p:ph type="sldNum" sz="quarter" idx="12"/>
          </p:nvPr>
        </p:nvSpPr>
        <p:spPr/>
        <p:txBody>
          <a:bodyPr/>
          <a:lstStyle/>
          <a:p>
            <a:fld id="{768D4F3A-7186-4340-B7FA-CDFC6859B412}" type="slidenum">
              <a:rPr lang="en-GB" smtClean="0"/>
              <a:pPr/>
              <a:t>9</a:t>
            </a:fld>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11492</TotalTime>
  <Words>6599</Words>
  <Application>Microsoft Office PowerPoint</Application>
  <PresentationFormat>On-screen Show (4:3)</PresentationFormat>
  <Paragraphs>621</Paragraphs>
  <Slides>28</Slides>
  <Notes>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Slide 1</vt:lpstr>
      <vt:lpstr>စိတ္၊ ေစတသိက္မ်ားအေၾကာင္း</vt:lpstr>
      <vt:lpstr>စိတ္၊ ေစတသိက္မ်ားအေၾကာင္း</vt:lpstr>
      <vt:lpstr>စိတ္၊ ေစတသိက္မ်ားအေၾကာင္း</vt:lpstr>
      <vt:lpstr>စိတ္၊ ေစတသိက္မ်ားအေၾကာင္း</vt:lpstr>
      <vt:lpstr>စိတ္၊ ေစတသိက္မ်ားအေၾကာင္း</vt:lpstr>
      <vt:lpstr>စိတ္၊ ေစတသိက္မ်ားအေၾကာင္း</vt:lpstr>
      <vt:lpstr>စိတ္၊ ေစတသိက္မ်ားအေၾကာင္း</vt:lpstr>
      <vt:lpstr>စိတ္၊ ေစတသိက္မ်ားအေၾကာင္း</vt:lpstr>
      <vt:lpstr>စိတ္၊ ေစတသိက္မ်ားအေၾကာင္း</vt:lpstr>
      <vt:lpstr>စိတ္၊ ေစတသိက္မ်ားအေၾကာင္း</vt:lpstr>
      <vt:lpstr>အေထြေထြ ဗဟုသုတ</vt:lpstr>
      <vt:lpstr>အေထြေထြ ဗဟုသုတ</vt:lpstr>
      <vt:lpstr>အေထြေထြ ဗဟုသုတ</vt:lpstr>
      <vt:lpstr>အေထြေထြ ဗဟုသုတ</vt:lpstr>
      <vt:lpstr>သရုပ္ခြဲ မွတ္ဖြယ္</vt:lpstr>
      <vt:lpstr>သရုပ္ခြဲ မွတ္ဖြယ္</vt:lpstr>
      <vt:lpstr>သရုပ္ခြဲ မွတ္ဖြယ္</vt:lpstr>
      <vt:lpstr>သရုပ္ခြဲ မွတ္ဖြယ္</vt:lpstr>
      <vt:lpstr>သရုပ္ခြဲ မွတ္ဖြယ္္</vt:lpstr>
      <vt:lpstr>သရုပ္ခြဲ မွတ္ဖြယ္္</vt:lpstr>
      <vt:lpstr>သရုပ္ခြဲ မွတ္ဖြယ္္</vt:lpstr>
      <vt:lpstr>သရုပ္ခြဲ မွတ္ဖြယ္္</vt:lpstr>
      <vt:lpstr>သရုပ္ခြဲ မွတ္ဖြယ္္</vt:lpstr>
      <vt:lpstr>သရုပ္ခြဲ မွတ္ဖြယ္္</vt:lpstr>
      <vt:lpstr>ဗဟုသုတ </vt:lpstr>
      <vt:lpstr>ဗဟုသုတ </vt:lpstr>
      <vt:lpstr>နိဂုံးခ်ဳပ္</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Tosana</dc:creator>
  <cp:lastModifiedBy>Tosana</cp:lastModifiedBy>
  <cp:revision>1061</cp:revision>
  <dcterms:created xsi:type="dcterms:W3CDTF">2011-07-25T07:58:25Z</dcterms:created>
  <dcterms:modified xsi:type="dcterms:W3CDTF">2011-10-27T14:33:58Z</dcterms:modified>
</cp:coreProperties>
</file>